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7" r:id="rId2"/>
    <p:sldId id="258" r:id="rId3"/>
    <p:sldId id="278" r:id="rId4"/>
    <p:sldId id="279" r:id="rId5"/>
    <p:sldId id="280" r:id="rId6"/>
    <p:sldId id="281" r:id="rId7"/>
    <p:sldId id="285" r:id="rId8"/>
    <p:sldId id="282" r:id="rId9"/>
    <p:sldId id="283" r:id="rId10"/>
    <p:sldId id="284" r:id="rId11"/>
    <p:sldId id="274" r:id="rId12"/>
    <p:sldId id="275" r:id="rId13"/>
    <p:sldId id="276" r:id="rId14"/>
    <p:sldId id="269" r:id="rId15"/>
    <p:sldId id="270" r:id="rId16"/>
    <p:sldId id="271" r:id="rId17"/>
    <p:sldId id="272" r:id="rId18"/>
    <p:sldId id="273" r:id="rId19"/>
    <p:sldId id="277" r:id="rId20"/>
    <p:sldId id="268" r:id="rId21"/>
    <p:sldId id="266" r:id="rId22"/>
    <p:sldId id="259" r:id="rId23"/>
  </p:sldIdLst>
  <p:sldSz cx="12192000" cy="6858000"/>
  <p:notesSz cx="6858000" cy="9144000"/>
  <p:defaultTextStyle>
    <a:defPPr>
      <a:defRPr lang="en-US"/>
    </a:defPPr>
    <a:lvl1pPr marL="0" algn="l" defTabSz="914305" rtl="0" eaLnBrk="1" latinLnBrk="0" hangingPunct="1">
      <a:defRPr sz="1800" kern="1200">
        <a:solidFill>
          <a:schemeClr val="tx1"/>
        </a:solidFill>
        <a:latin typeface="+mn-lt"/>
        <a:ea typeface="+mn-ea"/>
        <a:cs typeface="+mn-cs"/>
      </a:defRPr>
    </a:lvl1pPr>
    <a:lvl2pPr marL="457153" algn="l" defTabSz="914305" rtl="0" eaLnBrk="1" latinLnBrk="0" hangingPunct="1">
      <a:defRPr sz="1800" kern="1200">
        <a:solidFill>
          <a:schemeClr val="tx1"/>
        </a:solidFill>
        <a:latin typeface="+mn-lt"/>
        <a:ea typeface="+mn-ea"/>
        <a:cs typeface="+mn-cs"/>
      </a:defRPr>
    </a:lvl2pPr>
    <a:lvl3pPr marL="914305" algn="l" defTabSz="914305" rtl="0" eaLnBrk="1" latinLnBrk="0" hangingPunct="1">
      <a:defRPr sz="1800" kern="1200">
        <a:solidFill>
          <a:schemeClr val="tx1"/>
        </a:solidFill>
        <a:latin typeface="+mn-lt"/>
        <a:ea typeface="+mn-ea"/>
        <a:cs typeface="+mn-cs"/>
      </a:defRPr>
    </a:lvl3pPr>
    <a:lvl4pPr marL="1371457" algn="l" defTabSz="914305" rtl="0" eaLnBrk="1" latinLnBrk="0" hangingPunct="1">
      <a:defRPr sz="1800" kern="1200">
        <a:solidFill>
          <a:schemeClr val="tx1"/>
        </a:solidFill>
        <a:latin typeface="+mn-lt"/>
        <a:ea typeface="+mn-ea"/>
        <a:cs typeface="+mn-cs"/>
      </a:defRPr>
    </a:lvl4pPr>
    <a:lvl5pPr marL="1828610" algn="l" defTabSz="914305" rtl="0" eaLnBrk="1" latinLnBrk="0" hangingPunct="1">
      <a:defRPr sz="1800" kern="1200">
        <a:solidFill>
          <a:schemeClr val="tx1"/>
        </a:solidFill>
        <a:latin typeface="+mn-lt"/>
        <a:ea typeface="+mn-ea"/>
        <a:cs typeface="+mn-cs"/>
      </a:defRPr>
    </a:lvl5pPr>
    <a:lvl6pPr marL="2285763" algn="l" defTabSz="914305" rtl="0" eaLnBrk="1" latinLnBrk="0" hangingPunct="1">
      <a:defRPr sz="1800" kern="1200">
        <a:solidFill>
          <a:schemeClr val="tx1"/>
        </a:solidFill>
        <a:latin typeface="+mn-lt"/>
        <a:ea typeface="+mn-ea"/>
        <a:cs typeface="+mn-cs"/>
      </a:defRPr>
    </a:lvl6pPr>
    <a:lvl7pPr marL="2742914" algn="l" defTabSz="914305" rtl="0" eaLnBrk="1" latinLnBrk="0" hangingPunct="1">
      <a:defRPr sz="1800" kern="1200">
        <a:solidFill>
          <a:schemeClr val="tx1"/>
        </a:solidFill>
        <a:latin typeface="+mn-lt"/>
        <a:ea typeface="+mn-ea"/>
        <a:cs typeface="+mn-cs"/>
      </a:defRPr>
    </a:lvl7pPr>
    <a:lvl8pPr marL="3200068" algn="l" defTabSz="914305" rtl="0" eaLnBrk="1" latinLnBrk="0" hangingPunct="1">
      <a:defRPr sz="1800" kern="1200">
        <a:solidFill>
          <a:schemeClr val="tx1"/>
        </a:solidFill>
        <a:latin typeface="+mn-lt"/>
        <a:ea typeface="+mn-ea"/>
        <a:cs typeface="+mn-cs"/>
      </a:defRPr>
    </a:lvl8pPr>
    <a:lvl9pPr marL="3657220" algn="l" defTabSz="91430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49"/>
    <p:restoredTop sz="94682"/>
  </p:normalViewPr>
  <p:slideViewPr>
    <p:cSldViewPr snapToGrid="0" snapToObjects="1">
      <p:cViewPr varScale="1">
        <p:scale>
          <a:sx n="85" d="100"/>
          <a:sy n="85" d="100"/>
        </p:scale>
        <p:origin x="85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jpe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38623-A633-1E4A-BD2C-B877CBD1A2B1}"/>
              </a:ext>
            </a:extLst>
          </p:cNvPr>
          <p:cNvSpPr>
            <a:spLocks noGrp="1"/>
          </p:cNvSpPr>
          <p:nvPr>
            <p:ph type="ctrTitle"/>
          </p:nvPr>
        </p:nvSpPr>
        <p:spPr>
          <a:xfrm>
            <a:off x="1524000" y="1122363"/>
            <a:ext cx="9144000" cy="2387600"/>
          </a:xfrm>
          <a:solidFill>
            <a:schemeClr val="tx1">
              <a:lumMod val="75000"/>
              <a:lumOff val="25000"/>
              <a:alpha val="50000"/>
            </a:schemeClr>
          </a:solidFill>
        </p:spPr>
        <p:txBody>
          <a:bodyPr anchor="b"/>
          <a:lstStyle>
            <a:lvl1pPr algn="ctr">
              <a:defRPr sz="6000">
                <a:effectLst>
                  <a:outerShdw blurRad="38100" dist="38100" dir="2700000" algn="tl">
                    <a:srgbClr val="000000">
                      <a:alpha val="43137"/>
                    </a:srgbClr>
                  </a:outerShdw>
                </a:effectLst>
              </a:defRPr>
            </a:lvl1pPr>
          </a:lstStyle>
          <a:p>
            <a:r>
              <a:rPr lang="pt-BR"/>
              <a:t>Clique para editar o título Mestre</a:t>
            </a:r>
            <a:endParaRPr lang="en-US" dirty="0"/>
          </a:p>
        </p:txBody>
      </p:sp>
      <p:sp>
        <p:nvSpPr>
          <p:cNvPr id="3" name="Subtitle 2">
            <a:extLst>
              <a:ext uri="{FF2B5EF4-FFF2-40B4-BE49-F238E27FC236}">
                <a16:creationId xmlns:a16="http://schemas.microsoft.com/office/drawing/2014/main" id="{7EB9EF42-37B3-B648-82A8-92DD1B75BD6D}"/>
              </a:ext>
            </a:extLst>
          </p:cNvPr>
          <p:cNvSpPr>
            <a:spLocks noGrp="1"/>
          </p:cNvSpPr>
          <p:nvPr>
            <p:ph type="subTitle" idx="1"/>
          </p:nvPr>
        </p:nvSpPr>
        <p:spPr>
          <a:xfrm>
            <a:off x="1524000" y="3602038"/>
            <a:ext cx="9144000" cy="1655762"/>
          </a:xfrm>
          <a:solidFill>
            <a:schemeClr val="tx1">
              <a:lumMod val="75000"/>
              <a:lumOff val="25000"/>
              <a:alpha val="68000"/>
            </a:schemeClr>
          </a:solidFill>
        </p:spPr>
        <p:txBody>
          <a:bodyPr/>
          <a:lstStyle>
            <a:lvl1pPr marL="0" indent="0" algn="ctr">
              <a:buNone/>
              <a:defRPr sz="2400"/>
            </a:lvl1pPr>
            <a:lvl2pPr marL="457160" indent="0" algn="ctr">
              <a:buNone/>
              <a:defRPr sz="2000"/>
            </a:lvl2pPr>
            <a:lvl3pPr marL="914321" indent="0" algn="ctr">
              <a:buNone/>
              <a:defRPr sz="1800"/>
            </a:lvl3pPr>
            <a:lvl4pPr marL="1371482" indent="0" algn="ctr">
              <a:buNone/>
              <a:defRPr sz="1600"/>
            </a:lvl4pPr>
            <a:lvl5pPr marL="1828642" indent="0" algn="ctr">
              <a:buNone/>
              <a:defRPr sz="1600"/>
            </a:lvl5pPr>
            <a:lvl6pPr marL="2285804" indent="0" algn="ctr">
              <a:buNone/>
              <a:defRPr sz="1600"/>
            </a:lvl6pPr>
            <a:lvl7pPr marL="2742963" indent="0" algn="ctr">
              <a:buNone/>
              <a:defRPr sz="1600"/>
            </a:lvl7pPr>
            <a:lvl8pPr marL="3200124" indent="0" algn="ctr">
              <a:buNone/>
              <a:defRPr sz="1600"/>
            </a:lvl8pPr>
            <a:lvl9pPr marL="3657285" indent="0" algn="ctr">
              <a:buNone/>
              <a:defRPr sz="1600"/>
            </a:lvl9pPr>
          </a:lstStyle>
          <a:p>
            <a:r>
              <a:rPr lang="pt-BR"/>
              <a:t>Clique para editar o estilo do subtítulo Mestre</a:t>
            </a:r>
            <a:endParaRPr lang="en-US"/>
          </a:p>
        </p:txBody>
      </p:sp>
      <p:sp>
        <p:nvSpPr>
          <p:cNvPr id="4" name="Date Placeholder 3">
            <a:extLst>
              <a:ext uri="{FF2B5EF4-FFF2-40B4-BE49-F238E27FC236}">
                <a16:creationId xmlns:a16="http://schemas.microsoft.com/office/drawing/2014/main" id="{8DE2C5EF-2F3A-B64B-A5A0-488E5DDDFDC1}"/>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6" name="Slide Number Placeholder 5">
            <a:extLst>
              <a:ext uri="{FF2B5EF4-FFF2-40B4-BE49-F238E27FC236}">
                <a16:creationId xmlns:a16="http://schemas.microsoft.com/office/drawing/2014/main" id="{9F2FF7F3-CEC6-BE49-B56E-129E22E52435}"/>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644561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269C9-0557-EF43-BAA8-1CA3D854B32D}"/>
              </a:ext>
            </a:extLst>
          </p:cNvPr>
          <p:cNvSpPr>
            <a:spLocks noGrp="1"/>
          </p:cNvSpPr>
          <p:nvPr>
            <p:ph type="title"/>
          </p:nvPr>
        </p:nvSpPr>
        <p:spPr/>
        <p:txBody>
          <a:bodyPr/>
          <a:lstStyle/>
          <a:p>
            <a:r>
              <a:rPr lang="pt-BR"/>
              <a:t>Clique para editar o título Mestre</a:t>
            </a:r>
            <a:endParaRPr lang="en-US"/>
          </a:p>
        </p:txBody>
      </p:sp>
      <p:sp>
        <p:nvSpPr>
          <p:cNvPr id="3" name="Vertical Text Placeholder 2">
            <a:extLst>
              <a:ext uri="{FF2B5EF4-FFF2-40B4-BE49-F238E27FC236}">
                <a16:creationId xmlns:a16="http://schemas.microsoft.com/office/drawing/2014/main" id="{E99EE5E2-DB79-3C4C-AFD1-8E9C9AF3ACAB}"/>
              </a:ext>
            </a:extLst>
          </p:cNvPr>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Date Placeholder 3">
            <a:extLst>
              <a:ext uri="{FF2B5EF4-FFF2-40B4-BE49-F238E27FC236}">
                <a16:creationId xmlns:a16="http://schemas.microsoft.com/office/drawing/2014/main" id="{10726C1D-73E4-D24D-A7BF-38CDBBFFB3F2}"/>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5" name="Footer Placeholder 4">
            <a:extLst>
              <a:ext uri="{FF2B5EF4-FFF2-40B4-BE49-F238E27FC236}">
                <a16:creationId xmlns:a16="http://schemas.microsoft.com/office/drawing/2014/main" id="{4A8ACADA-0AC5-1042-BA12-C1FB92E78E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9DA93F-1F31-914D-8BE2-95194849EF51}"/>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2988315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CAEEB0-6C90-8A4C-92CE-BB8000EAE7D5}"/>
              </a:ext>
            </a:extLst>
          </p:cNvPr>
          <p:cNvSpPr>
            <a:spLocks noGrp="1"/>
          </p:cNvSpPr>
          <p:nvPr>
            <p:ph type="title" orient="vert"/>
          </p:nvPr>
        </p:nvSpPr>
        <p:spPr>
          <a:xfrm>
            <a:off x="8724900" y="365125"/>
            <a:ext cx="2628900" cy="5811838"/>
          </a:xfrm>
        </p:spPr>
        <p:txBody>
          <a:bodyPr vert="eaVert"/>
          <a:lstStyle/>
          <a:p>
            <a:r>
              <a:rPr lang="pt-BR"/>
              <a:t>Clique para editar o título Mestre</a:t>
            </a:r>
            <a:endParaRPr lang="en-US"/>
          </a:p>
        </p:txBody>
      </p:sp>
      <p:sp>
        <p:nvSpPr>
          <p:cNvPr id="3" name="Vertical Text Placeholder 2">
            <a:extLst>
              <a:ext uri="{FF2B5EF4-FFF2-40B4-BE49-F238E27FC236}">
                <a16:creationId xmlns:a16="http://schemas.microsoft.com/office/drawing/2014/main" id="{3FD8503F-0074-8B42-B271-158544171B2A}"/>
              </a:ext>
            </a:extLst>
          </p:cNvPr>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Date Placeholder 3">
            <a:extLst>
              <a:ext uri="{FF2B5EF4-FFF2-40B4-BE49-F238E27FC236}">
                <a16:creationId xmlns:a16="http://schemas.microsoft.com/office/drawing/2014/main" id="{FF602E77-CCFE-8C48-B86E-D93A808E9080}"/>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5" name="Footer Placeholder 4">
            <a:extLst>
              <a:ext uri="{FF2B5EF4-FFF2-40B4-BE49-F238E27FC236}">
                <a16:creationId xmlns:a16="http://schemas.microsoft.com/office/drawing/2014/main" id="{7C46A085-3E5C-554A-B570-362ADF8B6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2DB6D-02C0-3E4F-9130-C72F484072F2}"/>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2295446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8C9DE-F540-4E46-A3BD-0BDB41DAAC38}"/>
              </a:ext>
            </a:extLst>
          </p:cNvPr>
          <p:cNvSpPr>
            <a:spLocks noGrp="1"/>
          </p:cNvSpPr>
          <p:nvPr>
            <p:ph type="title"/>
          </p:nvPr>
        </p:nvSpPr>
        <p:spPr/>
        <p:txBody>
          <a:bodyPr/>
          <a:lstStyle/>
          <a:p>
            <a:r>
              <a:rPr lang="pt-BR"/>
              <a:t>Clique para editar o título Mestre</a:t>
            </a:r>
            <a:endParaRPr lang="en-US"/>
          </a:p>
        </p:txBody>
      </p:sp>
      <p:sp>
        <p:nvSpPr>
          <p:cNvPr id="3" name="Content Placeholder 2">
            <a:extLst>
              <a:ext uri="{FF2B5EF4-FFF2-40B4-BE49-F238E27FC236}">
                <a16:creationId xmlns:a16="http://schemas.microsoft.com/office/drawing/2014/main" id="{B017F982-4A39-B047-B84B-9DE1074A2409}"/>
              </a:ext>
            </a:extLst>
          </p:cNvPr>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Date Placeholder 3">
            <a:extLst>
              <a:ext uri="{FF2B5EF4-FFF2-40B4-BE49-F238E27FC236}">
                <a16:creationId xmlns:a16="http://schemas.microsoft.com/office/drawing/2014/main" id="{9FAB7444-2510-784B-9939-780A79532EE9}"/>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5" name="Footer Placeholder 4">
            <a:extLst>
              <a:ext uri="{FF2B5EF4-FFF2-40B4-BE49-F238E27FC236}">
                <a16:creationId xmlns:a16="http://schemas.microsoft.com/office/drawing/2014/main" id="{5D28570E-73CA-C24A-AF51-3D62E30052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A95172-89D3-3F47-B64D-7BBBCE45BA28}"/>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265606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35559-0EE8-3F48-9E99-65A617BEBBE0}"/>
              </a:ext>
            </a:extLst>
          </p:cNvPr>
          <p:cNvSpPr>
            <a:spLocks noGrp="1"/>
          </p:cNvSpPr>
          <p:nvPr>
            <p:ph type="title"/>
          </p:nvPr>
        </p:nvSpPr>
        <p:spPr/>
        <p:txBody>
          <a:bodyPr/>
          <a:lstStyle/>
          <a:p>
            <a:r>
              <a:rPr lang="pt-BR"/>
              <a:t>Clique para editar o título Mestre</a:t>
            </a:r>
            <a:endParaRPr lang="en-US"/>
          </a:p>
        </p:txBody>
      </p:sp>
      <p:sp>
        <p:nvSpPr>
          <p:cNvPr id="3" name="Content Placeholder 2">
            <a:extLst>
              <a:ext uri="{FF2B5EF4-FFF2-40B4-BE49-F238E27FC236}">
                <a16:creationId xmlns:a16="http://schemas.microsoft.com/office/drawing/2014/main" id="{E049F796-BDC0-9645-B10E-550CF951290C}"/>
              </a:ext>
            </a:extLst>
          </p:cNvPr>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Content Placeholder 3">
            <a:extLst>
              <a:ext uri="{FF2B5EF4-FFF2-40B4-BE49-F238E27FC236}">
                <a16:creationId xmlns:a16="http://schemas.microsoft.com/office/drawing/2014/main" id="{B79978BB-1211-D14C-B00B-1B281EFC9FB4}"/>
              </a:ext>
            </a:extLst>
          </p:cNvPr>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5" name="Date Placeholder 4">
            <a:extLst>
              <a:ext uri="{FF2B5EF4-FFF2-40B4-BE49-F238E27FC236}">
                <a16:creationId xmlns:a16="http://schemas.microsoft.com/office/drawing/2014/main" id="{65086807-B700-374F-9471-C12DC3C1A8F0}"/>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6" name="Footer Placeholder 5">
            <a:extLst>
              <a:ext uri="{FF2B5EF4-FFF2-40B4-BE49-F238E27FC236}">
                <a16:creationId xmlns:a16="http://schemas.microsoft.com/office/drawing/2014/main" id="{07A93D4D-962C-F54A-B40C-362C887A73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60F456-C4F7-CA45-A430-46C403B7580C}"/>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1177943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Text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66D60-4AE0-2D49-8495-97F65B084F17}"/>
              </a:ext>
            </a:extLst>
          </p:cNvPr>
          <p:cNvSpPr>
            <a:spLocks noGrp="1"/>
          </p:cNvSpPr>
          <p:nvPr>
            <p:ph type="title"/>
          </p:nvPr>
        </p:nvSpPr>
        <p:spPr/>
        <p:txBody>
          <a:bodyPr/>
          <a:lstStyle/>
          <a:p>
            <a:r>
              <a:rPr lang="pt-BR"/>
              <a:t>Clique para editar o título Mestre</a:t>
            </a:r>
            <a:endParaRPr lang="en-US"/>
          </a:p>
        </p:txBody>
      </p:sp>
      <p:sp>
        <p:nvSpPr>
          <p:cNvPr id="3" name="Date Placeholder 2">
            <a:extLst>
              <a:ext uri="{FF2B5EF4-FFF2-40B4-BE49-F238E27FC236}">
                <a16:creationId xmlns:a16="http://schemas.microsoft.com/office/drawing/2014/main" id="{7DCCB15F-DAE4-DC45-8E57-40C0A7C78F66}"/>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5" name="Slide Number Placeholder 4">
            <a:extLst>
              <a:ext uri="{FF2B5EF4-FFF2-40B4-BE49-F238E27FC236}">
                <a16:creationId xmlns:a16="http://schemas.microsoft.com/office/drawing/2014/main" id="{7CCA93DF-DE81-2844-A9E4-2CAFD4C49836}"/>
              </a:ext>
            </a:extLst>
          </p:cNvPr>
          <p:cNvSpPr>
            <a:spLocks noGrp="1"/>
          </p:cNvSpPr>
          <p:nvPr>
            <p:ph type="sldNum" sz="quarter" idx="12"/>
          </p:nvPr>
        </p:nvSpPr>
        <p:spPr/>
        <p:txBody>
          <a:bodyPr/>
          <a:lstStyle/>
          <a:p>
            <a:fld id="{45D15DDE-1FF7-AE49-9C9D-C9503C515980}" type="slidenum">
              <a:rPr lang="en-US" smtClean="0"/>
              <a:t>‹nº›</a:t>
            </a:fld>
            <a:endParaRPr lang="en-US"/>
          </a:p>
        </p:txBody>
      </p:sp>
      <p:sp>
        <p:nvSpPr>
          <p:cNvPr id="6" name="Rectangle 5">
            <a:extLst>
              <a:ext uri="{FF2B5EF4-FFF2-40B4-BE49-F238E27FC236}">
                <a16:creationId xmlns:a16="http://schemas.microsoft.com/office/drawing/2014/main" id="{BBA1FEC0-5148-CE49-A220-1A0968EC7347}"/>
              </a:ext>
            </a:extLst>
          </p:cNvPr>
          <p:cNvSpPr/>
          <p:nvPr userDrawn="1"/>
        </p:nvSpPr>
        <p:spPr>
          <a:xfrm>
            <a:off x="838201" y="1980793"/>
            <a:ext cx="5319714" cy="3544560"/>
          </a:xfrm>
          <a:prstGeom prst="rect">
            <a:avLst/>
          </a:prstGeom>
        </p:spPr>
        <p:txBody>
          <a:bodyPr wrap="square">
            <a:spAutoFit/>
          </a:bodyPr>
          <a:lstStyle/>
          <a:p>
            <a:pPr algn="l" rtl="0">
              <a:spcBef>
                <a:spcPts val="1001"/>
              </a:spcBef>
              <a:spcAft>
                <a:spcPts val="0"/>
              </a:spcAft>
            </a:pPr>
            <a:r>
              <a:rPr lang="en-US" sz="1800" b="0" i="0" u="none" strike="noStrike" dirty="0">
                <a:solidFill>
                  <a:schemeClr val="bg1">
                    <a:lumMod val="95000"/>
                  </a:schemeClr>
                </a:solidFill>
                <a:effectLst/>
                <a:latin typeface="Calibri" panose="020F0502020204030204" pitchFamily="34" charset="0"/>
              </a:rPr>
              <a:t>Lorem ipsum dolor sit </a:t>
            </a:r>
            <a:r>
              <a:rPr lang="en-US" sz="1800" b="0" i="0" u="none" strike="noStrike" dirty="0" err="1">
                <a:solidFill>
                  <a:schemeClr val="bg1">
                    <a:lumMod val="95000"/>
                  </a:schemeClr>
                </a:solidFill>
                <a:effectLst/>
                <a:latin typeface="Calibri" panose="020F0502020204030204" pitchFamily="34" charset="0"/>
              </a:rPr>
              <a:t>amet</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consectetur</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adipiscing</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elit</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Sed</a:t>
            </a:r>
            <a:r>
              <a:rPr lang="en-US" sz="1800" b="0" i="0" u="none" strike="noStrike" dirty="0">
                <a:solidFill>
                  <a:schemeClr val="bg1">
                    <a:lumMod val="95000"/>
                  </a:schemeClr>
                </a:solidFill>
                <a:effectLst/>
                <a:latin typeface="Calibri" panose="020F0502020204030204" pitchFamily="34" charset="0"/>
              </a:rPr>
              <a:t> convallis, </a:t>
            </a:r>
            <a:r>
              <a:rPr lang="en-US" sz="1800" b="0" i="0" u="none" strike="noStrike" dirty="0" err="1">
                <a:solidFill>
                  <a:schemeClr val="bg1">
                    <a:lumMod val="95000"/>
                  </a:schemeClr>
                </a:solidFill>
                <a:effectLst/>
                <a:latin typeface="Calibri" panose="020F0502020204030204" pitchFamily="34" charset="0"/>
              </a:rPr>
              <a:t>diam</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ut</a:t>
            </a:r>
            <a:r>
              <a:rPr lang="en-US" sz="1800" b="0" i="0" u="none" strike="noStrike" dirty="0">
                <a:solidFill>
                  <a:schemeClr val="bg1">
                    <a:lumMod val="95000"/>
                  </a:schemeClr>
                </a:solidFill>
                <a:effectLst/>
                <a:latin typeface="Calibri" panose="020F0502020204030204" pitchFamily="34" charset="0"/>
              </a:rPr>
              <a:t> fermentum dictum, </a:t>
            </a:r>
            <a:r>
              <a:rPr lang="en-US" sz="1800" b="0" i="0" u="none" strike="noStrike" dirty="0" err="1">
                <a:solidFill>
                  <a:schemeClr val="bg1">
                    <a:lumMod val="95000"/>
                  </a:schemeClr>
                </a:solidFill>
                <a:effectLst/>
                <a:latin typeface="Calibri" panose="020F0502020204030204" pitchFamily="34" charset="0"/>
              </a:rPr>
              <a:t>tellus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purus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luctus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tortor</a:t>
            </a:r>
            <a:r>
              <a:rPr lang="en-US" sz="1800" b="0" i="0" u="none" strike="noStrike" dirty="0">
                <a:solidFill>
                  <a:schemeClr val="bg1">
                    <a:lumMod val="95000"/>
                  </a:schemeClr>
                </a:solidFill>
                <a:effectLst/>
                <a:latin typeface="Calibri" panose="020F0502020204030204" pitchFamily="34" charset="0"/>
              </a:rPr>
              <a:t>, vitae </a:t>
            </a:r>
            <a:r>
              <a:rPr lang="en-US" sz="1800" b="0" i="0" u="none" strike="noStrike" dirty="0" err="1">
                <a:solidFill>
                  <a:schemeClr val="bg1">
                    <a:lumMod val="95000"/>
                  </a:schemeClr>
                </a:solidFill>
                <a:effectLst/>
                <a:latin typeface="Calibri" panose="020F0502020204030204" pitchFamily="34" charset="0"/>
              </a:rPr>
              <a:t>tincidunt</a:t>
            </a:r>
            <a:r>
              <a:rPr lang="en-US" sz="1800" b="0" i="0" u="none" strike="noStrike" dirty="0">
                <a:solidFill>
                  <a:schemeClr val="bg1">
                    <a:lumMod val="95000"/>
                  </a:schemeClr>
                </a:solidFill>
                <a:effectLst/>
                <a:latin typeface="Calibri" panose="020F0502020204030204" pitchFamily="34" charset="0"/>
              </a:rPr>
              <a:t> lorem </a:t>
            </a:r>
            <a:r>
              <a:rPr lang="en-US" sz="1800" b="0" i="0" u="none" strike="noStrike" dirty="0" err="1">
                <a:solidFill>
                  <a:schemeClr val="bg1">
                    <a:lumMod val="95000"/>
                  </a:schemeClr>
                </a:solidFill>
                <a:effectLst/>
                <a:latin typeface="Calibri" panose="020F0502020204030204" pitchFamily="34" charset="0"/>
              </a:rPr>
              <a:t>purus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sed</a:t>
            </a:r>
            <a:r>
              <a:rPr lang="en-US" sz="1800" b="0" i="0" u="none" strike="noStrike" dirty="0">
                <a:solidFill>
                  <a:schemeClr val="bg1">
                    <a:lumMod val="95000"/>
                  </a:schemeClr>
                </a:solidFill>
                <a:effectLst/>
                <a:latin typeface="Calibri" panose="020F0502020204030204" pitchFamily="34" charset="0"/>
              </a:rPr>
              <a:t> ipsum. </a:t>
            </a:r>
            <a:r>
              <a:rPr lang="en-US" sz="1800" b="0" i="0" u="none" strike="noStrike" dirty="0" err="1">
                <a:solidFill>
                  <a:schemeClr val="bg1">
                    <a:lumMod val="95000"/>
                  </a:schemeClr>
                </a:solidFill>
                <a:effectLst/>
                <a:latin typeface="Calibri" panose="020F0502020204030204" pitchFamily="34" charset="0"/>
              </a:rPr>
              <a:t>Aenean</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eu</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tristique</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orci</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Suspendisse</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faucibus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urna</a:t>
            </a:r>
            <a:r>
              <a:rPr lang="en-US" sz="1800" b="0" i="0" u="none" strike="noStrike" dirty="0">
                <a:solidFill>
                  <a:schemeClr val="bg1">
                    <a:lumMod val="95000"/>
                  </a:schemeClr>
                </a:solidFill>
                <a:effectLst/>
                <a:latin typeface="Calibri" panose="020F0502020204030204" pitchFamily="34" charset="0"/>
              </a:rPr>
              <a:t> in </a:t>
            </a:r>
            <a:r>
              <a:rPr lang="en-US" sz="1800" b="0" i="0" u="none" strike="noStrike" dirty="0" err="1">
                <a:solidFill>
                  <a:schemeClr val="bg1">
                    <a:lumMod val="95000"/>
                  </a:schemeClr>
                </a:solidFill>
                <a:effectLst/>
                <a:latin typeface="Calibri" panose="020F0502020204030204" pitchFamily="34" charset="0"/>
              </a:rPr>
              <a:t>elit</a:t>
            </a:r>
            <a:r>
              <a:rPr lang="en-US" sz="1800" b="0" i="0" u="none" strike="noStrike" dirty="0">
                <a:solidFill>
                  <a:schemeClr val="bg1">
                    <a:lumMod val="95000"/>
                  </a:schemeClr>
                </a:solidFill>
                <a:effectLst/>
                <a:latin typeface="Calibri" panose="020F0502020204030204" pitchFamily="34" charset="0"/>
              </a:rPr>
              <a:t> vestibulum, </a:t>
            </a:r>
            <a:r>
              <a:rPr lang="en-US" sz="1800" b="0" i="0" u="none" strike="noStrike" dirty="0" err="1">
                <a:solidFill>
                  <a:schemeClr val="bg1">
                    <a:lumMod val="95000"/>
                  </a:schemeClr>
                </a:solidFill>
                <a:effectLst/>
                <a:latin typeface="Calibri" panose="020F0502020204030204" pitchFamily="34" charset="0"/>
              </a:rPr>
              <a:t>vel</a:t>
            </a:r>
            <a:r>
              <a:rPr lang="en-US" sz="1800" b="0" i="0" u="none" strike="noStrike" dirty="0">
                <a:solidFill>
                  <a:schemeClr val="bg1">
                    <a:lumMod val="95000"/>
                  </a:schemeClr>
                </a:solidFill>
                <a:effectLst/>
                <a:latin typeface="Calibri" panose="020F0502020204030204" pitchFamily="34" charset="0"/>
              </a:rPr>
              <a:t> pharetra ex </a:t>
            </a:r>
            <a:r>
              <a:rPr lang="en-US" sz="1800" b="0" i="0" u="none" strike="noStrike" dirty="0" err="1">
                <a:solidFill>
                  <a:schemeClr val="bg1">
                    <a:lumMod val="95000"/>
                  </a:schemeClr>
                </a:solidFill>
                <a:effectLst/>
                <a:latin typeface="Calibri" panose="020F0502020204030204" pitchFamily="34" charset="0"/>
              </a:rPr>
              <a:t>elementum</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Praesent</a:t>
            </a:r>
            <a:r>
              <a:rPr lang="en-US" sz="1800" b="0" i="0" u="none" strike="noStrike" dirty="0">
                <a:solidFill>
                  <a:schemeClr val="bg1">
                    <a:lumMod val="95000"/>
                  </a:schemeClr>
                </a:solidFill>
                <a:effectLst/>
                <a:latin typeface="Calibri" panose="020F0502020204030204" pitchFamily="34" charset="0"/>
              </a:rPr>
              <a:t> convallis dui at </a:t>
            </a:r>
            <a:r>
              <a:rPr lang="en-US" sz="1800" b="0" i="0" u="none" strike="noStrike" dirty="0" err="1">
                <a:solidFill>
                  <a:schemeClr val="bg1">
                    <a:lumMod val="95000"/>
                  </a:schemeClr>
                </a:solidFill>
                <a:effectLst/>
                <a:latin typeface="Calibri" panose="020F0502020204030204" pitchFamily="34" charset="0"/>
              </a:rPr>
              <a:t>ultrices</a:t>
            </a:r>
            <a:r>
              <a:rPr lang="en-US" sz="1800" b="0" i="0" u="none" strike="noStrike" dirty="0">
                <a:solidFill>
                  <a:schemeClr val="bg1">
                    <a:lumMod val="95000"/>
                  </a:schemeClr>
                </a:solidFill>
                <a:effectLst/>
                <a:latin typeface="Calibri" panose="020F0502020204030204" pitchFamily="34" charset="0"/>
              </a:rPr>
              <a:t> </a:t>
            </a:r>
            <a:r>
              <a:rPr lang="en-US" sz="1800" b="0" i="0" u="none" strike="noStrike" dirty="0" err="1">
                <a:solidFill>
                  <a:schemeClr val="bg1">
                    <a:lumMod val="95000"/>
                  </a:schemeClr>
                </a:solidFill>
                <a:effectLst/>
                <a:latin typeface="Calibri" panose="020F0502020204030204" pitchFamily="34" charset="0"/>
              </a:rPr>
              <a:t>ullamcorper</a:t>
            </a:r>
            <a:r>
              <a:rPr lang="en-US" sz="1800" b="0" i="0" u="none" strike="noStrike" dirty="0">
                <a:solidFill>
                  <a:schemeClr val="bg1">
                    <a:lumMod val="95000"/>
                  </a:schemeClr>
                </a:solidFill>
                <a:effectLst/>
                <a:latin typeface="Calibri" panose="020F0502020204030204" pitchFamily="34" charset="0"/>
              </a:rPr>
              <a:t>. </a:t>
            </a:r>
            <a:endParaRPr lang="en-US" sz="2160" b="0" i="0" u="none" strike="noStrike" dirty="0">
              <a:solidFill>
                <a:schemeClr val="bg1">
                  <a:lumMod val="95000"/>
                </a:schemeClr>
              </a:solidFill>
              <a:effectLst/>
              <a:latin typeface="-webkit-standard"/>
            </a:endParaRPr>
          </a:p>
          <a:p>
            <a:pPr algn="l" rtl="0">
              <a:spcBef>
                <a:spcPts val="1001"/>
              </a:spcBef>
              <a:spcAft>
                <a:spcPts val="0"/>
              </a:spcAft>
            </a:pPr>
            <a:br>
              <a:rPr lang="en-US" sz="2160" b="0" i="0" u="none" strike="noStrike" dirty="0">
                <a:solidFill>
                  <a:schemeClr val="bg1">
                    <a:lumMod val="95000"/>
                  </a:schemeClr>
                </a:solidFill>
                <a:effectLst/>
                <a:latin typeface="-webkit-standard"/>
              </a:rPr>
            </a:br>
            <a:endParaRPr lang="en-US" sz="2160" b="0" i="0" u="none" strike="noStrike" dirty="0">
              <a:solidFill>
                <a:schemeClr val="bg1">
                  <a:lumMod val="95000"/>
                </a:schemeClr>
              </a:solidFill>
              <a:effectLst/>
              <a:latin typeface="-webkit-standard"/>
            </a:endParaRPr>
          </a:p>
          <a:p>
            <a:br>
              <a:rPr lang="en-US" sz="2160" dirty="0">
                <a:solidFill>
                  <a:schemeClr val="bg1">
                    <a:lumMod val="95000"/>
                  </a:schemeClr>
                </a:solidFill>
              </a:rPr>
            </a:br>
            <a:br>
              <a:rPr lang="en-US" sz="2160" dirty="0">
                <a:solidFill>
                  <a:schemeClr val="bg1">
                    <a:lumMod val="95000"/>
                  </a:schemeClr>
                </a:solidFill>
              </a:rPr>
            </a:br>
            <a:endParaRPr lang="en-US" sz="2160" dirty="0">
              <a:solidFill>
                <a:schemeClr val="bg1">
                  <a:lumMod val="95000"/>
                </a:schemeClr>
              </a:solidFill>
            </a:endParaRPr>
          </a:p>
        </p:txBody>
      </p:sp>
      <p:sp>
        <p:nvSpPr>
          <p:cNvPr id="7" name="Rectangle 6">
            <a:extLst>
              <a:ext uri="{FF2B5EF4-FFF2-40B4-BE49-F238E27FC236}">
                <a16:creationId xmlns:a16="http://schemas.microsoft.com/office/drawing/2014/main" id="{87B81836-4437-5F4D-AA4C-1FD0A583F486}"/>
              </a:ext>
            </a:extLst>
          </p:cNvPr>
          <p:cNvSpPr/>
          <p:nvPr userDrawn="1"/>
        </p:nvSpPr>
        <p:spPr>
          <a:xfrm>
            <a:off x="6157914" y="1980795"/>
            <a:ext cx="5319714" cy="4081117"/>
          </a:xfrm>
          <a:prstGeom prst="rect">
            <a:avLst/>
          </a:prstGeom>
        </p:spPr>
        <p:txBody>
          <a:bodyPr wrap="square">
            <a:spAutoFit/>
          </a:bodyPr>
          <a:lstStyle/>
          <a:p>
            <a:pPr rtl="0"/>
            <a:r>
              <a:rPr lang="en-US" sz="1800" b="0" i="0" u="none" strike="noStrike" kern="1200" dirty="0" err="1">
                <a:solidFill>
                  <a:schemeClr val="bg1">
                    <a:lumMod val="85000"/>
                  </a:schemeClr>
                </a:solidFill>
                <a:effectLst/>
                <a:latin typeface="+mn-lt"/>
                <a:ea typeface="+mn-ea"/>
                <a:cs typeface="+mn-cs"/>
              </a:rPr>
              <a:t>Proin</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vehicula</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sem</a:t>
            </a:r>
            <a:r>
              <a:rPr lang="en-US" sz="1800" b="0" i="0" u="none" strike="noStrike" kern="1200" dirty="0">
                <a:solidFill>
                  <a:schemeClr val="bg1">
                    <a:lumMod val="85000"/>
                  </a:schemeClr>
                </a:solidFill>
                <a:effectLst/>
                <a:latin typeface="+mn-lt"/>
                <a:ea typeface="+mn-ea"/>
                <a:cs typeface="+mn-cs"/>
              </a:rPr>
              <a:t> a </a:t>
            </a:r>
            <a:r>
              <a:rPr lang="en-US" sz="1800" b="0" i="0" u="none" strike="noStrike" kern="1200" dirty="0" err="1">
                <a:solidFill>
                  <a:schemeClr val="bg1">
                    <a:lumMod val="85000"/>
                  </a:schemeClr>
                </a:solidFill>
                <a:effectLst/>
                <a:latin typeface="+mn-lt"/>
                <a:ea typeface="+mn-ea"/>
                <a:cs typeface="+mn-cs"/>
              </a:rPr>
              <a:t>arcu</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dapibus</a:t>
            </a:r>
            <a:r>
              <a:rPr lang="en-US" sz="1800" b="0" i="0" u="none" strike="noStrike" kern="1200" dirty="0">
                <a:solidFill>
                  <a:schemeClr val="bg1">
                    <a:lumMod val="85000"/>
                  </a:schemeClr>
                </a:solidFill>
                <a:effectLst/>
                <a:latin typeface="+mn-lt"/>
                <a:ea typeface="+mn-ea"/>
                <a:cs typeface="+mn-cs"/>
              </a:rPr>
              <a:t>, ac </a:t>
            </a:r>
            <a:r>
              <a:rPr lang="en-US" sz="1800" b="0" i="0" u="none" strike="noStrike" kern="1200" dirty="0" err="1">
                <a:solidFill>
                  <a:schemeClr val="bg1">
                    <a:lumMod val="85000"/>
                  </a:schemeClr>
                </a:solidFill>
                <a:effectLst/>
                <a:latin typeface="+mn-lt"/>
                <a:ea typeface="+mn-ea"/>
                <a:cs typeface="+mn-cs"/>
              </a:rPr>
              <a:t>luctus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massa</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pretium</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Proin</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nec</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urna</a:t>
            </a:r>
            <a:r>
              <a:rPr lang="en-US" sz="1800" b="0" i="0" u="none" strike="noStrike" kern="1200" dirty="0">
                <a:solidFill>
                  <a:schemeClr val="bg1">
                    <a:lumMod val="85000"/>
                  </a:schemeClr>
                </a:solidFill>
                <a:effectLst/>
                <a:latin typeface="+mn-lt"/>
                <a:ea typeface="+mn-ea"/>
                <a:cs typeface="+mn-cs"/>
              </a:rPr>
              <a:t> sit </a:t>
            </a:r>
            <a:r>
              <a:rPr lang="en-US" sz="1800" b="0" i="0" u="none" strike="noStrike" kern="1200" dirty="0" err="1">
                <a:solidFill>
                  <a:schemeClr val="bg1">
                    <a:lumMod val="85000"/>
                  </a:schemeClr>
                </a:solidFill>
                <a:effectLst/>
                <a:latin typeface="+mn-lt"/>
                <a:ea typeface="+mn-ea"/>
                <a:cs typeface="+mn-cs"/>
              </a:rPr>
              <a:t>amet</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enim</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mattis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aliquet</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Curabitur</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nec</a:t>
            </a:r>
            <a:r>
              <a:rPr lang="en-US" sz="1800" b="0" i="0" u="none" strike="noStrike" kern="1200" dirty="0">
                <a:solidFill>
                  <a:schemeClr val="bg1">
                    <a:lumMod val="85000"/>
                  </a:schemeClr>
                </a:solidFill>
                <a:effectLst/>
                <a:latin typeface="+mn-lt"/>
                <a:ea typeface="+mn-ea"/>
                <a:cs typeface="+mn-cs"/>
              </a:rPr>
              <a:t> lacinia </a:t>
            </a:r>
            <a:r>
              <a:rPr lang="en-US" sz="1800" b="0" i="0" u="none" strike="noStrike" kern="1200" dirty="0" err="1">
                <a:solidFill>
                  <a:schemeClr val="bg1">
                    <a:lumMod val="85000"/>
                  </a:schemeClr>
                </a:solidFill>
                <a:effectLst/>
                <a:latin typeface="+mn-lt"/>
                <a:ea typeface="+mn-ea"/>
                <a:cs typeface="+mn-cs"/>
              </a:rPr>
              <a:t>justo</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eu</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sodales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erat</a:t>
            </a:r>
            <a:r>
              <a:rPr lang="en-US" sz="1800" b="0" i="0" u="none" strike="noStrike" kern="1200" dirty="0">
                <a:solidFill>
                  <a:schemeClr val="bg1">
                    <a:lumMod val="85000"/>
                  </a:schemeClr>
                </a:solidFill>
                <a:effectLst/>
                <a:latin typeface="+mn-lt"/>
                <a:ea typeface="+mn-ea"/>
                <a:cs typeface="+mn-cs"/>
              </a:rPr>
              <a:t>. Vestibulum ex </a:t>
            </a:r>
            <a:r>
              <a:rPr lang="en-US" sz="1800" b="0" i="0" u="none" strike="noStrike" kern="1200" dirty="0" err="1">
                <a:solidFill>
                  <a:schemeClr val="bg1">
                    <a:lumMod val="85000"/>
                  </a:schemeClr>
                </a:solidFill>
                <a:effectLst/>
                <a:latin typeface="+mn-lt"/>
                <a:ea typeface="+mn-ea"/>
                <a:cs typeface="+mn-cs"/>
              </a:rPr>
              <a:t>metus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porttitor</a:t>
            </a:r>
            <a:r>
              <a:rPr lang="en-US" sz="1800" b="0" i="0" u="none" strike="noStrike" kern="1200" dirty="0">
                <a:solidFill>
                  <a:schemeClr val="bg1">
                    <a:lumMod val="85000"/>
                  </a:schemeClr>
                </a:solidFill>
                <a:effectLst/>
                <a:latin typeface="+mn-lt"/>
                <a:ea typeface="+mn-ea"/>
                <a:cs typeface="+mn-cs"/>
              </a:rPr>
              <a:t> in </a:t>
            </a:r>
            <a:r>
              <a:rPr lang="en-US" sz="1800" b="0" i="0" u="none" strike="noStrike" kern="1200" dirty="0" err="1">
                <a:solidFill>
                  <a:schemeClr val="bg1">
                    <a:lumMod val="85000"/>
                  </a:schemeClr>
                </a:solidFill>
                <a:effectLst/>
                <a:latin typeface="+mn-lt"/>
                <a:ea typeface="+mn-ea"/>
                <a:cs typeface="+mn-cs"/>
              </a:rPr>
              <a:t>vulputate</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eu</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tincidunt</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ut</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elit</a:t>
            </a:r>
            <a:r>
              <a:rPr lang="en-US" sz="1800" b="0" i="0" u="none" strike="noStrike" kern="1200" dirty="0">
                <a:solidFill>
                  <a:schemeClr val="bg1">
                    <a:lumMod val="85000"/>
                  </a:schemeClr>
                </a:solidFill>
                <a:effectLst/>
                <a:latin typeface="+mn-lt"/>
                <a:ea typeface="+mn-ea"/>
                <a:cs typeface="+mn-cs"/>
              </a:rPr>
              <a:t>. In </a:t>
            </a:r>
            <a:r>
              <a:rPr lang="en-US" sz="1800" b="0" i="0" u="none" strike="noStrike" kern="1200" dirty="0" err="1">
                <a:solidFill>
                  <a:schemeClr val="bg1">
                    <a:lumMod val="85000"/>
                  </a:schemeClr>
                </a:solidFill>
                <a:effectLst/>
                <a:latin typeface="+mn-lt"/>
                <a:ea typeface="+mn-ea"/>
                <a:cs typeface="+mn-cs"/>
              </a:rPr>
              <a:t>hac</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habitasse</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platea</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dictumst</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Phasellus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lobortis</a:t>
            </a:r>
            <a:r>
              <a:rPr lang="en-US" sz="1800" b="0" i="0" u="none" strike="noStrike" kern="1200" dirty="0">
                <a:solidFill>
                  <a:schemeClr val="bg1">
                    <a:lumMod val="85000"/>
                  </a:schemeClr>
                </a:solidFill>
                <a:effectLst/>
                <a:latin typeface="+mn-lt"/>
                <a:ea typeface="+mn-ea"/>
                <a:cs typeface="+mn-cs"/>
              </a:rPr>
              <a:t> dolor dui, </a:t>
            </a:r>
            <a:r>
              <a:rPr lang="en-US" sz="1800" b="0" i="0" u="none" strike="noStrike" kern="1200" dirty="0" err="1">
                <a:solidFill>
                  <a:schemeClr val="bg1">
                    <a:lumMod val="85000"/>
                  </a:schemeClr>
                </a:solidFill>
                <a:effectLst/>
                <a:latin typeface="+mn-lt"/>
                <a:ea typeface="+mn-ea"/>
                <a:cs typeface="+mn-cs"/>
              </a:rPr>
              <a:t>faucibus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molestie</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eros</a:t>
            </a:r>
            <a:r>
              <a:rPr lang="en-US" sz="1800" b="0" i="0" u="none" strike="noStrike" kern="1200" dirty="0">
                <a:solidFill>
                  <a:schemeClr val="bg1">
                    <a:lumMod val="85000"/>
                  </a:schemeClr>
                </a:solidFill>
                <a:effectLst/>
                <a:latin typeface="+mn-lt"/>
                <a:ea typeface="+mn-ea"/>
                <a:cs typeface="+mn-cs"/>
              </a:rPr>
              <a:t> </a:t>
            </a:r>
            <a:r>
              <a:rPr lang="en-US" sz="1800" b="0" i="0" u="none" strike="noStrike" kern="1200" dirty="0" err="1">
                <a:solidFill>
                  <a:schemeClr val="bg1">
                    <a:lumMod val="85000"/>
                  </a:schemeClr>
                </a:solidFill>
                <a:effectLst/>
                <a:latin typeface="+mn-lt"/>
                <a:ea typeface="+mn-ea"/>
                <a:cs typeface="+mn-cs"/>
              </a:rPr>
              <a:t>ornare</a:t>
            </a:r>
            <a:r>
              <a:rPr lang="en-US" sz="1800" b="0" i="0" u="none" strike="noStrike" kern="1200" dirty="0">
                <a:solidFill>
                  <a:schemeClr val="bg1">
                    <a:lumMod val="85000"/>
                  </a:schemeClr>
                </a:solidFill>
                <a:effectLst/>
                <a:latin typeface="+mn-lt"/>
                <a:ea typeface="+mn-ea"/>
                <a:cs typeface="+mn-cs"/>
              </a:rPr>
              <a:t> vitae. </a:t>
            </a:r>
          </a:p>
          <a:p>
            <a:br>
              <a:rPr lang="en-US" sz="2160" dirty="0">
                <a:solidFill>
                  <a:schemeClr val="bg1">
                    <a:lumMod val="85000"/>
                  </a:schemeClr>
                </a:solidFill>
              </a:rPr>
            </a:br>
            <a:br>
              <a:rPr lang="en-US" sz="2160" dirty="0">
                <a:solidFill>
                  <a:schemeClr val="bg1">
                    <a:lumMod val="85000"/>
                  </a:schemeClr>
                </a:solidFill>
              </a:rPr>
            </a:br>
            <a:br>
              <a:rPr lang="en-US" sz="2160" b="0" i="0" u="none" strike="noStrike" dirty="0">
                <a:solidFill>
                  <a:schemeClr val="bg1">
                    <a:lumMod val="85000"/>
                  </a:schemeClr>
                </a:solidFill>
                <a:effectLst/>
                <a:latin typeface="-webkit-standard"/>
              </a:rPr>
            </a:br>
            <a:endParaRPr lang="en-US" sz="2160" b="0" i="0" u="none" strike="noStrike" dirty="0">
              <a:solidFill>
                <a:schemeClr val="bg1">
                  <a:lumMod val="85000"/>
                </a:schemeClr>
              </a:solidFill>
              <a:effectLst/>
              <a:latin typeface="-webkit-standard"/>
            </a:endParaRPr>
          </a:p>
          <a:p>
            <a:br>
              <a:rPr lang="en-US" sz="2160" dirty="0">
                <a:solidFill>
                  <a:schemeClr val="bg1">
                    <a:lumMod val="85000"/>
                  </a:schemeClr>
                </a:solidFill>
              </a:rPr>
            </a:br>
            <a:br>
              <a:rPr lang="en-US" sz="2160" dirty="0">
                <a:solidFill>
                  <a:schemeClr val="bg1">
                    <a:lumMod val="85000"/>
                  </a:schemeClr>
                </a:solidFill>
              </a:rPr>
            </a:br>
            <a:endParaRPr lang="en-US" sz="2160" dirty="0">
              <a:solidFill>
                <a:schemeClr val="bg1">
                  <a:lumMod val="85000"/>
                </a:schemeClr>
              </a:solidFill>
            </a:endParaRPr>
          </a:p>
        </p:txBody>
      </p:sp>
    </p:spTree>
    <p:extLst>
      <p:ext uri="{BB962C8B-B14F-4D97-AF65-F5344CB8AC3E}">
        <p14:creationId xmlns:p14="http://schemas.microsoft.com/office/powerpoint/2010/main" val="1248742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105A8-2655-6F4C-8243-48A4F1AE5B14}"/>
              </a:ext>
            </a:extLst>
          </p:cNvPr>
          <p:cNvSpPr>
            <a:spLocks noGrp="1"/>
          </p:cNvSpPr>
          <p:nvPr>
            <p:ph type="title"/>
          </p:nvPr>
        </p:nvSpPr>
        <p:spPr>
          <a:xfrm>
            <a:off x="839788" y="365125"/>
            <a:ext cx="10515600" cy="1325563"/>
          </a:xfrm>
        </p:spPr>
        <p:txBody>
          <a:bodyPr/>
          <a:lstStyle/>
          <a:p>
            <a:r>
              <a:rPr lang="pt-BR"/>
              <a:t>Clique para editar o título Mestre</a:t>
            </a:r>
            <a:endParaRPr lang="en-US"/>
          </a:p>
        </p:txBody>
      </p:sp>
      <p:sp>
        <p:nvSpPr>
          <p:cNvPr id="3" name="Text Placeholder 2">
            <a:extLst>
              <a:ext uri="{FF2B5EF4-FFF2-40B4-BE49-F238E27FC236}">
                <a16:creationId xmlns:a16="http://schemas.microsoft.com/office/drawing/2014/main" id="{8274488E-CADA-084C-8B22-C7A6A47B03C4}"/>
              </a:ext>
            </a:extLst>
          </p:cNvPr>
          <p:cNvSpPr>
            <a:spLocks noGrp="1"/>
          </p:cNvSpPr>
          <p:nvPr>
            <p:ph type="body" idx="1"/>
          </p:nvPr>
        </p:nvSpPr>
        <p:spPr>
          <a:xfrm>
            <a:off x="839789" y="1681163"/>
            <a:ext cx="5157787" cy="823912"/>
          </a:xfrm>
        </p:spPr>
        <p:txBody>
          <a:bodyPr anchor="b"/>
          <a:lstStyle>
            <a:lvl1pPr marL="0" indent="0">
              <a:buNone/>
              <a:defRPr sz="2400" b="1"/>
            </a:lvl1pPr>
            <a:lvl2pPr marL="457160" indent="0">
              <a:buNone/>
              <a:defRPr sz="2000" b="1"/>
            </a:lvl2pPr>
            <a:lvl3pPr marL="914321" indent="0">
              <a:buNone/>
              <a:defRPr sz="1800" b="1"/>
            </a:lvl3pPr>
            <a:lvl4pPr marL="1371482" indent="0">
              <a:buNone/>
              <a:defRPr sz="1600" b="1"/>
            </a:lvl4pPr>
            <a:lvl5pPr marL="1828642" indent="0">
              <a:buNone/>
              <a:defRPr sz="1600" b="1"/>
            </a:lvl5pPr>
            <a:lvl6pPr marL="2285804" indent="0">
              <a:buNone/>
              <a:defRPr sz="1600" b="1"/>
            </a:lvl6pPr>
            <a:lvl7pPr marL="2742963" indent="0">
              <a:buNone/>
              <a:defRPr sz="1600" b="1"/>
            </a:lvl7pPr>
            <a:lvl8pPr marL="3200124" indent="0">
              <a:buNone/>
              <a:defRPr sz="1600" b="1"/>
            </a:lvl8pPr>
            <a:lvl9pPr marL="3657285" indent="0">
              <a:buNone/>
              <a:defRPr sz="1600" b="1"/>
            </a:lvl9pPr>
          </a:lstStyle>
          <a:p>
            <a:pPr lvl="0"/>
            <a:r>
              <a:rPr lang="pt-BR"/>
              <a:t>Editar estilos de texto Mestre</a:t>
            </a:r>
          </a:p>
        </p:txBody>
      </p:sp>
      <p:sp>
        <p:nvSpPr>
          <p:cNvPr id="4" name="Content Placeholder 3">
            <a:extLst>
              <a:ext uri="{FF2B5EF4-FFF2-40B4-BE49-F238E27FC236}">
                <a16:creationId xmlns:a16="http://schemas.microsoft.com/office/drawing/2014/main" id="{D5BED289-F3F2-0044-AA9A-E43DD0AFF1CC}"/>
              </a:ext>
            </a:extLst>
          </p:cNvPr>
          <p:cNvSpPr>
            <a:spLocks noGrp="1"/>
          </p:cNvSpPr>
          <p:nvPr>
            <p:ph sz="half" idx="2"/>
          </p:nvPr>
        </p:nvSpPr>
        <p:spPr>
          <a:xfrm>
            <a:off x="839789"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5" name="Text Placeholder 4">
            <a:extLst>
              <a:ext uri="{FF2B5EF4-FFF2-40B4-BE49-F238E27FC236}">
                <a16:creationId xmlns:a16="http://schemas.microsoft.com/office/drawing/2014/main" id="{0B1A2DFB-727D-F24A-B119-989B7045F7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160" indent="0">
              <a:buNone/>
              <a:defRPr sz="2000" b="1"/>
            </a:lvl2pPr>
            <a:lvl3pPr marL="914321" indent="0">
              <a:buNone/>
              <a:defRPr sz="1800" b="1"/>
            </a:lvl3pPr>
            <a:lvl4pPr marL="1371482" indent="0">
              <a:buNone/>
              <a:defRPr sz="1600" b="1"/>
            </a:lvl4pPr>
            <a:lvl5pPr marL="1828642" indent="0">
              <a:buNone/>
              <a:defRPr sz="1600" b="1"/>
            </a:lvl5pPr>
            <a:lvl6pPr marL="2285804" indent="0">
              <a:buNone/>
              <a:defRPr sz="1600" b="1"/>
            </a:lvl6pPr>
            <a:lvl7pPr marL="2742963" indent="0">
              <a:buNone/>
              <a:defRPr sz="1600" b="1"/>
            </a:lvl7pPr>
            <a:lvl8pPr marL="3200124" indent="0">
              <a:buNone/>
              <a:defRPr sz="1600" b="1"/>
            </a:lvl8pPr>
            <a:lvl9pPr marL="3657285" indent="0">
              <a:buNone/>
              <a:defRPr sz="1600" b="1"/>
            </a:lvl9pPr>
          </a:lstStyle>
          <a:p>
            <a:pPr lvl="0"/>
            <a:r>
              <a:rPr lang="pt-BR"/>
              <a:t>Editar estilos de texto Mestre</a:t>
            </a:r>
          </a:p>
        </p:txBody>
      </p:sp>
      <p:sp>
        <p:nvSpPr>
          <p:cNvPr id="6" name="Content Placeholder 5">
            <a:extLst>
              <a:ext uri="{FF2B5EF4-FFF2-40B4-BE49-F238E27FC236}">
                <a16:creationId xmlns:a16="http://schemas.microsoft.com/office/drawing/2014/main" id="{7159D696-AABD-9F4B-A4C1-F6AC1F751595}"/>
              </a:ext>
            </a:extLst>
          </p:cNvPr>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7" name="Date Placeholder 6">
            <a:extLst>
              <a:ext uri="{FF2B5EF4-FFF2-40B4-BE49-F238E27FC236}">
                <a16:creationId xmlns:a16="http://schemas.microsoft.com/office/drawing/2014/main" id="{510DBD99-D276-6549-A9DF-0ABBC108CDAE}"/>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8" name="Footer Placeholder 7">
            <a:extLst>
              <a:ext uri="{FF2B5EF4-FFF2-40B4-BE49-F238E27FC236}">
                <a16:creationId xmlns:a16="http://schemas.microsoft.com/office/drawing/2014/main" id="{0D4E2D89-2048-8344-AE6A-76BE56AF96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89F5B-2631-AD43-B4E9-7635C9E05B1D}"/>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454995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B6E3-953E-EF49-998D-2699930EC65D}"/>
              </a:ext>
            </a:extLst>
          </p:cNvPr>
          <p:cNvSpPr>
            <a:spLocks noGrp="1"/>
          </p:cNvSpPr>
          <p:nvPr>
            <p:ph type="title"/>
          </p:nvPr>
        </p:nvSpPr>
        <p:spPr/>
        <p:txBody>
          <a:bodyPr/>
          <a:lstStyle/>
          <a:p>
            <a:r>
              <a:rPr lang="pt-BR"/>
              <a:t>Clique para editar o título Mestre</a:t>
            </a:r>
            <a:endParaRPr lang="en-US"/>
          </a:p>
        </p:txBody>
      </p:sp>
      <p:sp>
        <p:nvSpPr>
          <p:cNvPr id="3" name="Date Placeholder 2">
            <a:extLst>
              <a:ext uri="{FF2B5EF4-FFF2-40B4-BE49-F238E27FC236}">
                <a16:creationId xmlns:a16="http://schemas.microsoft.com/office/drawing/2014/main" id="{10199312-CC57-4D40-923D-4865B0180577}"/>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4" name="Footer Placeholder 3">
            <a:extLst>
              <a:ext uri="{FF2B5EF4-FFF2-40B4-BE49-F238E27FC236}">
                <a16:creationId xmlns:a16="http://schemas.microsoft.com/office/drawing/2014/main" id="{6D3D83D9-C2E6-A34D-B9E9-F74153A9D4E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D69CA2-E8A1-A548-9433-F91594521A91}"/>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3915815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B94639-311A-B34F-AF98-08932EC63C11}"/>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3" name="Footer Placeholder 2">
            <a:extLst>
              <a:ext uri="{FF2B5EF4-FFF2-40B4-BE49-F238E27FC236}">
                <a16:creationId xmlns:a16="http://schemas.microsoft.com/office/drawing/2014/main" id="{C43C64FD-4CD3-5F48-8EB3-E83367BAC4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D25122-87F3-7442-9D53-6FF93CAD75FF}"/>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2704442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99A80-C655-BB42-830C-D5C68CB03077}"/>
              </a:ext>
            </a:extLst>
          </p:cNvPr>
          <p:cNvSpPr>
            <a:spLocks noGrp="1"/>
          </p:cNvSpPr>
          <p:nvPr>
            <p:ph type="title"/>
          </p:nvPr>
        </p:nvSpPr>
        <p:spPr>
          <a:xfrm>
            <a:off x="839789" y="457200"/>
            <a:ext cx="3932237" cy="1600200"/>
          </a:xfrm>
        </p:spPr>
        <p:txBody>
          <a:bodyPr anchor="b"/>
          <a:lstStyle>
            <a:lvl1pPr>
              <a:defRPr sz="3200"/>
            </a:lvl1pPr>
          </a:lstStyle>
          <a:p>
            <a:r>
              <a:rPr lang="pt-BR"/>
              <a:t>Clique para editar o título Mestre</a:t>
            </a:r>
            <a:endParaRPr lang="en-US"/>
          </a:p>
        </p:txBody>
      </p:sp>
      <p:sp>
        <p:nvSpPr>
          <p:cNvPr id="3" name="Content Placeholder 2">
            <a:extLst>
              <a:ext uri="{FF2B5EF4-FFF2-40B4-BE49-F238E27FC236}">
                <a16:creationId xmlns:a16="http://schemas.microsoft.com/office/drawing/2014/main" id="{90975E44-6457-B140-86D0-E20035EE7226}"/>
              </a:ext>
            </a:extLst>
          </p:cNvPr>
          <p:cNvSpPr>
            <a:spLocks noGrp="1"/>
          </p:cNvSpPr>
          <p:nvPr>
            <p:ph idx="1"/>
          </p:nvPr>
        </p:nvSpPr>
        <p:spPr>
          <a:xfrm>
            <a:off x="5183188" y="987427"/>
            <a:ext cx="6172200" cy="4873625"/>
          </a:xfrm>
        </p:spPr>
        <p:txBody>
          <a:bodyPr/>
          <a:lstStyle>
            <a:lvl1pPr>
              <a:defRPr sz="3200"/>
            </a:lvl1pPr>
            <a:lvl2pPr>
              <a:defRPr sz="2799"/>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4" name="Text Placeholder 3">
            <a:extLst>
              <a:ext uri="{FF2B5EF4-FFF2-40B4-BE49-F238E27FC236}">
                <a16:creationId xmlns:a16="http://schemas.microsoft.com/office/drawing/2014/main" id="{E89BEE4D-75C1-564B-9727-6096D044C0FD}"/>
              </a:ext>
            </a:extLst>
          </p:cNvPr>
          <p:cNvSpPr>
            <a:spLocks noGrp="1"/>
          </p:cNvSpPr>
          <p:nvPr>
            <p:ph type="body" sz="half" idx="2"/>
          </p:nvPr>
        </p:nvSpPr>
        <p:spPr>
          <a:xfrm>
            <a:off x="839789" y="2057400"/>
            <a:ext cx="3932237" cy="3811588"/>
          </a:xfrm>
        </p:spPr>
        <p:txBody>
          <a:bodyPr/>
          <a:lstStyle>
            <a:lvl1pPr marL="0" indent="0">
              <a:buNone/>
              <a:defRPr sz="1600"/>
            </a:lvl1pPr>
            <a:lvl2pPr marL="457160" indent="0">
              <a:buNone/>
              <a:defRPr sz="1400"/>
            </a:lvl2pPr>
            <a:lvl3pPr marL="914321" indent="0">
              <a:buNone/>
              <a:defRPr sz="1200"/>
            </a:lvl3pPr>
            <a:lvl4pPr marL="1371482" indent="0">
              <a:buNone/>
              <a:defRPr sz="1001"/>
            </a:lvl4pPr>
            <a:lvl5pPr marL="1828642" indent="0">
              <a:buNone/>
              <a:defRPr sz="1001"/>
            </a:lvl5pPr>
            <a:lvl6pPr marL="2285804" indent="0">
              <a:buNone/>
              <a:defRPr sz="1001"/>
            </a:lvl6pPr>
            <a:lvl7pPr marL="2742963" indent="0">
              <a:buNone/>
              <a:defRPr sz="1001"/>
            </a:lvl7pPr>
            <a:lvl8pPr marL="3200124" indent="0">
              <a:buNone/>
              <a:defRPr sz="1001"/>
            </a:lvl8pPr>
            <a:lvl9pPr marL="3657285" indent="0">
              <a:buNone/>
              <a:defRPr sz="1001"/>
            </a:lvl9pPr>
          </a:lstStyle>
          <a:p>
            <a:pPr lvl="0"/>
            <a:r>
              <a:rPr lang="pt-BR"/>
              <a:t>Editar estilos de texto Mestre</a:t>
            </a:r>
          </a:p>
        </p:txBody>
      </p:sp>
      <p:sp>
        <p:nvSpPr>
          <p:cNvPr id="5" name="Date Placeholder 4">
            <a:extLst>
              <a:ext uri="{FF2B5EF4-FFF2-40B4-BE49-F238E27FC236}">
                <a16:creationId xmlns:a16="http://schemas.microsoft.com/office/drawing/2014/main" id="{21B0F7AA-2F9B-4B48-ABAD-236908BB157D}"/>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6" name="Footer Placeholder 5">
            <a:extLst>
              <a:ext uri="{FF2B5EF4-FFF2-40B4-BE49-F238E27FC236}">
                <a16:creationId xmlns:a16="http://schemas.microsoft.com/office/drawing/2014/main" id="{9C4C65C4-40FF-7846-82B7-0D9D99A14C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A03F77-8DBC-174A-B2C8-E29E5C78CCCB}"/>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222909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E8F50-C30A-D241-9759-38B349BD0598}"/>
              </a:ext>
            </a:extLst>
          </p:cNvPr>
          <p:cNvSpPr>
            <a:spLocks noGrp="1"/>
          </p:cNvSpPr>
          <p:nvPr>
            <p:ph type="title"/>
          </p:nvPr>
        </p:nvSpPr>
        <p:spPr>
          <a:xfrm>
            <a:off x="839789" y="457200"/>
            <a:ext cx="3932237" cy="1600200"/>
          </a:xfrm>
        </p:spPr>
        <p:txBody>
          <a:bodyPr anchor="b"/>
          <a:lstStyle>
            <a:lvl1pPr>
              <a:defRPr sz="3200"/>
            </a:lvl1pPr>
          </a:lstStyle>
          <a:p>
            <a:r>
              <a:rPr lang="pt-BR"/>
              <a:t>Clique para editar o título Mestre</a:t>
            </a:r>
            <a:endParaRPr lang="en-US"/>
          </a:p>
        </p:txBody>
      </p:sp>
      <p:sp>
        <p:nvSpPr>
          <p:cNvPr id="3" name="Picture Placeholder 2">
            <a:extLst>
              <a:ext uri="{FF2B5EF4-FFF2-40B4-BE49-F238E27FC236}">
                <a16:creationId xmlns:a16="http://schemas.microsoft.com/office/drawing/2014/main" id="{753B3D2D-6D3F-8348-B431-93E91D82CE5F}"/>
              </a:ext>
            </a:extLst>
          </p:cNvPr>
          <p:cNvSpPr>
            <a:spLocks noGrp="1"/>
          </p:cNvSpPr>
          <p:nvPr>
            <p:ph type="pic" idx="1"/>
          </p:nvPr>
        </p:nvSpPr>
        <p:spPr>
          <a:xfrm>
            <a:off x="5183188" y="987427"/>
            <a:ext cx="6172200" cy="4873625"/>
          </a:xfrm>
        </p:spPr>
        <p:txBody>
          <a:bodyPr/>
          <a:lstStyle>
            <a:lvl1pPr marL="0" indent="0">
              <a:buNone/>
              <a:defRPr sz="3200"/>
            </a:lvl1pPr>
            <a:lvl2pPr marL="457160" indent="0">
              <a:buNone/>
              <a:defRPr sz="2799"/>
            </a:lvl2pPr>
            <a:lvl3pPr marL="914321" indent="0">
              <a:buNone/>
              <a:defRPr sz="2400"/>
            </a:lvl3pPr>
            <a:lvl4pPr marL="1371482" indent="0">
              <a:buNone/>
              <a:defRPr sz="2000"/>
            </a:lvl4pPr>
            <a:lvl5pPr marL="1828642" indent="0">
              <a:buNone/>
              <a:defRPr sz="2000"/>
            </a:lvl5pPr>
            <a:lvl6pPr marL="2285804" indent="0">
              <a:buNone/>
              <a:defRPr sz="2000"/>
            </a:lvl6pPr>
            <a:lvl7pPr marL="2742963" indent="0">
              <a:buNone/>
              <a:defRPr sz="2000"/>
            </a:lvl7pPr>
            <a:lvl8pPr marL="3200124" indent="0">
              <a:buNone/>
              <a:defRPr sz="2000"/>
            </a:lvl8pPr>
            <a:lvl9pPr marL="3657285" indent="0">
              <a:buNone/>
              <a:defRPr sz="2000"/>
            </a:lvl9pPr>
          </a:lstStyle>
          <a:p>
            <a:r>
              <a:rPr lang="pt-BR"/>
              <a:t>Clique no ícone para adicionar uma imagem</a:t>
            </a:r>
            <a:endParaRPr lang="en-US"/>
          </a:p>
        </p:txBody>
      </p:sp>
      <p:sp>
        <p:nvSpPr>
          <p:cNvPr id="4" name="Text Placeholder 3">
            <a:extLst>
              <a:ext uri="{FF2B5EF4-FFF2-40B4-BE49-F238E27FC236}">
                <a16:creationId xmlns:a16="http://schemas.microsoft.com/office/drawing/2014/main" id="{6F4F59F3-6E03-E444-80A7-3128AE5DFCE2}"/>
              </a:ext>
            </a:extLst>
          </p:cNvPr>
          <p:cNvSpPr>
            <a:spLocks noGrp="1"/>
          </p:cNvSpPr>
          <p:nvPr>
            <p:ph type="body" sz="half" idx="2"/>
          </p:nvPr>
        </p:nvSpPr>
        <p:spPr>
          <a:xfrm>
            <a:off x="839789" y="2057400"/>
            <a:ext cx="3932237" cy="3811588"/>
          </a:xfrm>
        </p:spPr>
        <p:txBody>
          <a:bodyPr/>
          <a:lstStyle>
            <a:lvl1pPr marL="0" indent="0">
              <a:buNone/>
              <a:defRPr sz="1600"/>
            </a:lvl1pPr>
            <a:lvl2pPr marL="457160" indent="0">
              <a:buNone/>
              <a:defRPr sz="1400"/>
            </a:lvl2pPr>
            <a:lvl3pPr marL="914321" indent="0">
              <a:buNone/>
              <a:defRPr sz="1200"/>
            </a:lvl3pPr>
            <a:lvl4pPr marL="1371482" indent="0">
              <a:buNone/>
              <a:defRPr sz="1001"/>
            </a:lvl4pPr>
            <a:lvl5pPr marL="1828642" indent="0">
              <a:buNone/>
              <a:defRPr sz="1001"/>
            </a:lvl5pPr>
            <a:lvl6pPr marL="2285804" indent="0">
              <a:buNone/>
              <a:defRPr sz="1001"/>
            </a:lvl6pPr>
            <a:lvl7pPr marL="2742963" indent="0">
              <a:buNone/>
              <a:defRPr sz="1001"/>
            </a:lvl7pPr>
            <a:lvl8pPr marL="3200124" indent="0">
              <a:buNone/>
              <a:defRPr sz="1001"/>
            </a:lvl8pPr>
            <a:lvl9pPr marL="3657285" indent="0">
              <a:buNone/>
              <a:defRPr sz="1001"/>
            </a:lvl9pPr>
          </a:lstStyle>
          <a:p>
            <a:pPr lvl="0"/>
            <a:r>
              <a:rPr lang="pt-BR"/>
              <a:t>Editar estilos de texto Mestre</a:t>
            </a:r>
          </a:p>
        </p:txBody>
      </p:sp>
      <p:sp>
        <p:nvSpPr>
          <p:cNvPr id="5" name="Date Placeholder 4">
            <a:extLst>
              <a:ext uri="{FF2B5EF4-FFF2-40B4-BE49-F238E27FC236}">
                <a16:creationId xmlns:a16="http://schemas.microsoft.com/office/drawing/2014/main" id="{1189385E-4BCA-8348-93D0-DD23A024E359}"/>
              </a:ext>
            </a:extLst>
          </p:cNvPr>
          <p:cNvSpPr>
            <a:spLocks noGrp="1"/>
          </p:cNvSpPr>
          <p:nvPr>
            <p:ph type="dt" sz="half" idx="10"/>
          </p:nvPr>
        </p:nvSpPr>
        <p:spPr/>
        <p:txBody>
          <a:bodyPr/>
          <a:lstStyle/>
          <a:p>
            <a:fld id="{B161FF8C-339D-0A46-9DE7-80B03AC2D957}" type="datetimeFigureOut">
              <a:rPr lang="en-US" smtClean="0"/>
              <a:t>2/24/2019</a:t>
            </a:fld>
            <a:endParaRPr lang="en-US"/>
          </a:p>
        </p:txBody>
      </p:sp>
      <p:sp>
        <p:nvSpPr>
          <p:cNvPr id="6" name="Footer Placeholder 5">
            <a:extLst>
              <a:ext uri="{FF2B5EF4-FFF2-40B4-BE49-F238E27FC236}">
                <a16:creationId xmlns:a16="http://schemas.microsoft.com/office/drawing/2014/main" id="{47E525D6-B0B7-6043-88B1-642511733E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05DAE1-73BD-874F-96E1-CC9569828BD0}"/>
              </a:ext>
            </a:extLst>
          </p:cNvPr>
          <p:cNvSpPr>
            <a:spLocks noGrp="1"/>
          </p:cNvSpPr>
          <p:nvPr>
            <p:ph type="sldNum" sz="quarter" idx="12"/>
          </p:nvPr>
        </p:nvSpPr>
        <p:spPr/>
        <p:txBody>
          <a:bodyPr/>
          <a:lstStyle/>
          <a:p>
            <a:fld id="{45D15DDE-1FF7-AE49-9C9D-C9503C515980}" type="slidenum">
              <a:rPr lang="en-US" smtClean="0"/>
              <a:t>‹nº›</a:t>
            </a:fld>
            <a:endParaRPr lang="en-US"/>
          </a:p>
        </p:txBody>
      </p:sp>
    </p:spTree>
    <p:extLst>
      <p:ext uri="{BB962C8B-B14F-4D97-AF65-F5344CB8AC3E}">
        <p14:creationId xmlns:p14="http://schemas.microsoft.com/office/powerpoint/2010/main" val="1311872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E58BF5-A18E-4E4A-A5B3-E7CEE2F8C8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a:extLst>
              <a:ext uri="{FF2B5EF4-FFF2-40B4-BE49-F238E27FC236}">
                <a16:creationId xmlns:a16="http://schemas.microsoft.com/office/drawing/2014/main" id="{118C7F06-F500-5B44-92B7-5CE8F0702B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C9070-4728-B74B-8F53-886C7DB23A17}"/>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61FF8C-339D-0A46-9DE7-80B03AC2D957}" type="datetimeFigureOut">
              <a:rPr lang="en-US" smtClean="0"/>
              <a:t>2/24/2019</a:t>
            </a:fld>
            <a:endParaRPr lang="en-US"/>
          </a:p>
        </p:txBody>
      </p:sp>
      <p:sp>
        <p:nvSpPr>
          <p:cNvPr id="5" name="Footer Placeholder 4">
            <a:extLst>
              <a:ext uri="{FF2B5EF4-FFF2-40B4-BE49-F238E27FC236}">
                <a16:creationId xmlns:a16="http://schemas.microsoft.com/office/drawing/2014/main" id="{2D8D46FE-22B2-C146-BFC4-7ACC7354A383}"/>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8C380F2-11BD-B142-989A-94535FE1B25A}"/>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D15DDE-1FF7-AE49-9C9D-C9503C515980}" type="slidenum">
              <a:rPr lang="en-US" smtClean="0"/>
              <a:t>‹nº›</a:t>
            </a:fld>
            <a:endParaRPr lang="en-US"/>
          </a:p>
        </p:txBody>
      </p:sp>
    </p:spTree>
    <p:extLst>
      <p:ext uri="{BB962C8B-B14F-4D97-AF65-F5344CB8AC3E}">
        <p14:creationId xmlns:p14="http://schemas.microsoft.com/office/powerpoint/2010/main" val="19014372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0"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21" rtl="0" eaLnBrk="1" latinLnBrk="0" hangingPunct="1">
        <a:lnSpc>
          <a:spcPct val="90000"/>
        </a:lnSpc>
        <a:spcBef>
          <a:spcPct val="0"/>
        </a:spcBef>
        <a:buNone/>
        <a:defRPr sz="4400" b="1" kern="1200">
          <a:solidFill>
            <a:schemeClr val="bg1"/>
          </a:solidFill>
          <a:latin typeface="Segoe UI" panose="020B0502040204020203" pitchFamily="34" charset="0"/>
          <a:ea typeface="+mj-ea"/>
          <a:cs typeface="Segoe UI" panose="020B0502040204020203" pitchFamily="34" charset="0"/>
        </a:defRPr>
      </a:lvl1pPr>
    </p:titleStyle>
    <p:bodyStyle>
      <a:lvl1pPr marL="228581" indent="-228581" algn="l" defTabSz="914321" rtl="0" eaLnBrk="1" latinLnBrk="0" hangingPunct="1">
        <a:lnSpc>
          <a:spcPct val="90000"/>
        </a:lnSpc>
        <a:spcBef>
          <a:spcPts val="1001"/>
        </a:spcBef>
        <a:buFont typeface="Arial" panose="020B0604020202020204" pitchFamily="34" charset="0"/>
        <a:buChar char="•"/>
        <a:defRPr sz="2799" b="1" kern="1200">
          <a:solidFill>
            <a:schemeClr val="bg1"/>
          </a:solidFill>
          <a:latin typeface="Segoe UI" panose="020B0502040204020203" pitchFamily="34" charset="0"/>
          <a:ea typeface="+mn-ea"/>
          <a:cs typeface="Segoe UI" panose="020B0502040204020203" pitchFamily="34" charset="0"/>
        </a:defRPr>
      </a:lvl1pPr>
      <a:lvl2pPr marL="685742" indent="-228581" algn="l" defTabSz="914321" rtl="0" eaLnBrk="1" latinLnBrk="0" hangingPunct="1">
        <a:lnSpc>
          <a:spcPct val="90000"/>
        </a:lnSpc>
        <a:spcBef>
          <a:spcPts val="500"/>
        </a:spcBef>
        <a:buFont typeface="Arial" panose="020B0604020202020204" pitchFamily="34" charset="0"/>
        <a:buChar char="•"/>
        <a:defRPr sz="2400" b="1" kern="1200">
          <a:solidFill>
            <a:schemeClr val="bg1"/>
          </a:solidFill>
          <a:latin typeface="Segoe UI" panose="020B0502040204020203" pitchFamily="34" charset="0"/>
          <a:ea typeface="+mn-ea"/>
          <a:cs typeface="Segoe UI" panose="020B0502040204020203" pitchFamily="34" charset="0"/>
        </a:defRPr>
      </a:lvl2pPr>
      <a:lvl3pPr marL="1142901" indent="-228581" algn="l" defTabSz="914321" rtl="0" eaLnBrk="1" latinLnBrk="0" hangingPunct="1">
        <a:lnSpc>
          <a:spcPct val="90000"/>
        </a:lnSpc>
        <a:spcBef>
          <a:spcPts val="500"/>
        </a:spcBef>
        <a:buFont typeface="Arial" panose="020B0604020202020204" pitchFamily="34" charset="0"/>
        <a:buChar char="•"/>
        <a:defRPr sz="2000" b="1" kern="1200">
          <a:solidFill>
            <a:schemeClr val="bg1"/>
          </a:solidFill>
          <a:latin typeface="Segoe UI" panose="020B0502040204020203" pitchFamily="34" charset="0"/>
          <a:ea typeface="+mn-ea"/>
          <a:cs typeface="Segoe UI" panose="020B0502040204020203" pitchFamily="34" charset="0"/>
        </a:defRPr>
      </a:lvl3pPr>
      <a:lvl4pPr marL="1600062" indent="-228581" algn="l" defTabSz="914321" rtl="0" eaLnBrk="1" latinLnBrk="0" hangingPunct="1">
        <a:lnSpc>
          <a:spcPct val="90000"/>
        </a:lnSpc>
        <a:spcBef>
          <a:spcPts val="500"/>
        </a:spcBef>
        <a:buFont typeface="Arial" panose="020B0604020202020204" pitchFamily="34" charset="0"/>
        <a:buChar char="•"/>
        <a:defRPr sz="1800" b="1" kern="1200">
          <a:solidFill>
            <a:schemeClr val="bg1"/>
          </a:solidFill>
          <a:latin typeface="Segoe UI" panose="020B0502040204020203" pitchFamily="34" charset="0"/>
          <a:ea typeface="+mn-ea"/>
          <a:cs typeface="Segoe UI" panose="020B0502040204020203" pitchFamily="34" charset="0"/>
        </a:defRPr>
      </a:lvl4pPr>
      <a:lvl5pPr marL="2057223" indent="-228581" algn="l" defTabSz="914321" rtl="0" eaLnBrk="1" latinLnBrk="0" hangingPunct="1">
        <a:lnSpc>
          <a:spcPct val="90000"/>
        </a:lnSpc>
        <a:spcBef>
          <a:spcPts val="500"/>
        </a:spcBef>
        <a:buFont typeface="Arial" panose="020B0604020202020204" pitchFamily="34" charset="0"/>
        <a:buChar char="•"/>
        <a:defRPr sz="1800" b="1" kern="1200">
          <a:solidFill>
            <a:schemeClr val="bg1"/>
          </a:solidFill>
          <a:latin typeface="Segoe UI" panose="020B0502040204020203" pitchFamily="34" charset="0"/>
          <a:ea typeface="+mn-ea"/>
          <a:cs typeface="Segoe UI" panose="020B0502040204020203" pitchFamily="34" charset="0"/>
        </a:defRPr>
      </a:lvl5pPr>
      <a:lvl6pPr marL="2514384" indent="-228581" algn="l" defTabSz="91432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44" indent="-228581" algn="l" defTabSz="91432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705" indent="-228581" algn="l" defTabSz="91432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65" indent="-228581" algn="l" defTabSz="91432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21" rtl="0" eaLnBrk="1" latinLnBrk="0" hangingPunct="1">
        <a:defRPr sz="1800" kern="1200">
          <a:solidFill>
            <a:schemeClr val="tx1"/>
          </a:solidFill>
          <a:latin typeface="+mn-lt"/>
          <a:ea typeface="+mn-ea"/>
          <a:cs typeface="+mn-cs"/>
        </a:defRPr>
      </a:lvl1pPr>
      <a:lvl2pPr marL="457160" algn="l" defTabSz="914321" rtl="0" eaLnBrk="1" latinLnBrk="0" hangingPunct="1">
        <a:defRPr sz="1800" kern="1200">
          <a:solidFill>
            <a:schemeClr val="tx1"/>
          </a:solidFill>
          <a:latin typeface="+mn-lt"/>
          <a:ea typeface="+mn-ea"/>
          <a:cs typeface="+mn-cs"/>
        </a:defRPr>
      </a:lvl2pPr>
      <a:lvl3pPr marL="914321" algn="l" defTabSz="914321" rtl="0" eaLnBrk="1" latinLnBrk="0" hangingPunct="1">
        <a:defRPr sz="1800" kern="1200">
          <a:solidFill>
            <a:schemeClr val="tx1"/>
          </a:solidFill>
          <a:latin typeface="+mn-lt"/>
          <a:ea typeface="+mn-ea"/>
          <a:cs typeface="+mn-cs"/>
        </a:defRPr>
      </a:lvl3pPr>
      <a:lvl4pPr marL="1371482" algn="l" defTabSz="914321" rtl="0" eaLnBrk="1" latinLnBrk="0" hangingPunct="1">
        <a:defRPr sz="1800" kern="1200">
          <a:solidFill>
            <a:schemeClr val="tx1"/>
          </a:solidFill>
          <a:latin typeface="+mn-lt"/>
          <a:ea typeface="+mn-ea"/>
          <a:cs typeface="+mn-cs"/>
        </a:defRPr>
      </a:lvl4pPr>
      <a:lvl5pPr marL="1828642" algn="l" defTabSz="914321" rtl="0" eaLnBrk="1" latinLnBrk="0" hangingPunct="1">
        <a:defRPr sz="1800" kern="1200">
          <a:solidFill>
            <a:schemeClr val="tx1"/>
          </a:solidFill>
          <a:latin typeface="+mn-lt"/>
          <a:ea typeface="+mn-ea"/>
          <a:cs typeface="+mn-cs"/>
        </a:defRPr>
      </a:lvl5pPr>
      <a:lvl6pPr marL="2285804" algn="l" defTabSz="914321" rtl="0" eaLnBrk="1" latinLnBrk="0" hangingPunct="1">
        <a:defRPr sz="1800" kern="1200">
          <a:solidFill>
            <a:schemeClr val="tx1"/>
          </a:solidFill>
          <a:latin typeface="+mn-lt"/>
          <a:ea typeface="+mn-ea"/>
          <a:cs typeface="+mn-cs"/>
        </a:defRPr>
      </a:lvl6pPr>
      <a:lvl7pPr marL="2742963" algn="l" defTabSz="914321" rtl="0" eaLnBrk="1" latinLnBrk="0" hangingPunct="1">
        <a:defRPr sz="1800" kern="1200">
          <a:solidFill>
            <a:schemeClr val="tx1"/>
          </a:solidFill>
          <a:latin typeface="+mn-lt"/>
          <a:ea typeface="+mn-ea"/>
          <a:cs typeface="+mn-cs"/>
        </a:defRPr>
      </a:lvl7pPr>
      <a:lvl8pPr marL="3200124" algn="l" defTabSz="914321" rtl="0" eaLnBrk="1" latinLnBrk="0" hangingPunct="1">
        <a:defRPr sz="1800" kern="1200">
          <a:solidFill>
            <a:schemeClr val="tx1"/>
          </a:solidFill>
          <a:latin typeface="+mn-lt"/>
          <a:ea typeface="+mn-ea"/>
          <a:cs typeface="+mn-cs"/>
        </a:defRPr>
      </a:lvl8pPr>
      <a:lvl9pPr marL="3657285" algn="l" defTabSz="91432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VSoftTechnologies/Delphi-Mocks" TargetMode="External"/><Relationship Id="rId2" Type="http://schemas.openxmlformats.org/officeDocument/2006/relationships/hyperlink" Target="https://github.com/VSoftTechnologies/DUnitX" TargetMode="External"/><Relationship Id="rId1" Type="http://schemas.openxmlformats.org/officeDocument/2006/relationships/slideLayout" Target="../slideLayouts/slideLayout2.xml"/><Relationship Id="rId6" Type="http://schemas.openxmlformats.org/officeDocument/2006/relationships/hyperlink" Target="http://blog.marcocantu.com/blog/nick_webinar_coderage_cpp.html" TargetMode="External"/><Relationship Id="rId5" Type="http://schemas.openxmlformats.org/officeDocument/2006/relationships/hyperlink" Target="https://delphisorcery.blogspot.com/2015/02/testinsight-unit-testing-like-pro.html" TargetMode="External"/><Relationship Id="rId4" Type="http://schemas.openxmlformats.org/officeDocument/2006/relationships/hyperlink" Target="https://bitbucket.org/sglienke/testinsight/wiki/Home"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www.juliomarmarchetti.com.br/" TargetMode="External"/><Relationship Id="rId7" Type="http://schemas.openxmlformats.org/officeDocument/2006/relationships/image" Target="../media/image9.png"/><Relationship Id="rId12" Type="http://schemas.openxmlformats.org/officeDocument/2006/relationships/image" Target="../media/image18.png"/><Relationship Id="rId2" Type="http://schemas.openxmlformats.org/officeDocument/2006/relationships/hyperlink" Target="mailto:juliomarmarchetti@gmail.com" TargetMode="External"/><Relationship Id="rId1" Type="http://schemas.openxmlformats.org/officeDocument/2006/relationships/slideLayout" Target="../slideLayouts/slideLayout7.xml"/><Relationship Id="rId6" Type="http://schemas.openxmlformats.org/officeDocument/2006/relationships/image" Target="../media/image14.jpg"/><Relationship Id="rId11" Type="http://schemas.openxmlformats.org/officeDocument/2006/relationships/image" Target="../media/image2.png"/><Relationship Id="rId5" Type="http://schemas.openxmlformats.org/officeDocument/2006/relationships/hyperlink" Target="https://www.facebook.com/juliomar.marchetti" TargetMode="External"/><Relationship Id="rId10" Type="http://schemas.openxmlformats.org/officeDocument/2006/relationships/image" Target="../media/image17.png"/><Relationship Id="rId4" Type="http://schemas.openxmlformats.org/officeDocument/2006/relationships/hyperlink" Target="https://www.linkedin.com/in/juliomarmarchetti/" TargetMode="External"/><Relationship Id="rId9"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VSoftTechnologies/DUnitX"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pt-BR" dirty="0"/>
              <a:t>Testes Unitários com Delphi para Automação</a:t>
            </a:r>
            <a:br>
              <a:rPr lang="pt-BR" dirty="0"/>
            </a:br>
            <a:r>
              <a:rPr lang="pt-BR" dirty="0"/>
              <a:t>Comercial</a:t>
            </a:r>
            <a:endParaRPr lang="en-US" dirty="0"/>
          </a:p>
        </p:txBody>
      </p:sp>
      <p:sp>
        <p:nvSpPr>
          <p:cNvPr id="3" name="Subtitle 2"/>
          <p:cNvSpPr>
            <a:spLocks noGrp="1"/>
          </p:cNvSpPr>
          <p:nvPr>
            <p:ph type="subTitle" idx="1"/>
          </p:nvPr>
        </p:nvSpPr>
        <p:spPr/>
        <p:txBody>
          <a:bodyPr/>
          <a:lstStyle/>
          <a:p>
            <a:r>
              <a:rPr lang="en-US" dirty="0"/>
              <a:t>Juliomar Marchetti</a:t>
            </a:r>
          </a:p>
          <a:p>
            <a:r>
              <a:rPr lang="en-US" dirty="0"/>
              <a:t>Embarcadero MVP/</a:t>
            </a:r>
            <a:r>
              <a:rPr lang="en-US" dirty="0" err="1"/>
              <a:t>Arquiteto</a:t>
            </a:r>
            <a:r>
              <a:rPr lang="en-US" dirty="0"/>
              <a:t> de Software</a:t>
            </a:r>
          </a:p>
        </p:txBody>
      </p:sp>
      <p:pic>
        <p:nvPicPr>
          <p:cNvPr id="6" name="Imagem 5">
            <a:extLst>
              <a:ext uri="{FF2B5EF4-FFF2-40B4-BE49-F238E27FC236}">
                <a16:creationId xmlns:a16="http://schemas.microsoft.com/office/drawing/2014/main" id="{CE76E857-B970-4C08-870B-B24D175FF5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69600" y="5427183"/>
            <a:ext cx="1422400" cy="1430817"/>
          </a:xfrm>
          <a:prstGeom prst="rect">
            <a:avLst/>
          </a:prstGeom>
        </p:spPr>
      </p:pic>
      <p:pic>
        <p:nvPicPr>
          <p:cNvPr id="1027" name="Picture 3" descr="Imagem relacionada">
            <a:extLst>
              <a:ext uri="{FF2B5EF4-FFF2-40B4-BE49-F238E27FC236}">
                <a16:creationId xmlns:a16="http://schemas.microsoft.com/office/drawing/2014/main" id="{0539C6B5-7003-4923-8C86-61145B81F4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955" y="5545618"/>
            <a:ext cx="1462151" cy="596973"/>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Resultado de imagem para ormbr">
            <a:extLst>
              <a:ext uri="{FF2B5EF4-FFF2-40B4-BE49-F238E27FC236}">
                <a16:creationId xmlns:a16="http://schemas.microsoft.com/office/drawing/2014/main" id="{BD3F80AD-1564-42E8-93EF-9738D876EB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0455" y="4914370"/>
            <a:ext cx="677545" cy="821267"/>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descr="Resultado de imagem para mvcbr">
            <a:extLst>
              <a:ext uri="{FF2B5EF4-FFF2-40B4-BE49-F238E27FC236}">
                <a16:creationId xmlns:a16="http://schemas.microsoft.com/office/drawing/2014/main" id="{E2B5E02E-CA9B-45E6-9288-34F1AF7DBC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03706" y="5892106"/>
            <a:ext cx="965894" cy="965894"/>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Resultado de imagem para fortes report">
            <a:extLst>
              <a:ext uri="{FF2B5EF4-FFF2-40B4-BE49-F238E27FC236}">
                <a16:creationId xmlns:a16="http://schemas.microsoft.com/office/drawing/2014/main" id="{375D81C4-7B51-4844-B38B-D0AA9C1AB54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37990"/>
          <a:stretch/>
        </p:blipFill>
        <p:spPr bwMode="auto">
          <a:xfrm>
            <a:off x="8239955" y="6184793"/>
            <a:ext cx="1462151" cy="491232"/>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4BDCFC07-2715-4D94-B4B9-4396F2AA0283}"/>
              </a:ext>
            </a:extLst>
          </p:cNvPr>
          <p:cNvPicPr>
            <a:picLocks noChangeAspect="1"/>
          </p:cNvPicPr>
          <p:nvPr/>
        </p:nvPicPr>
        <p:blipFill>
          <a:blip r:embed="rId7"/>
          <a:stretch>
            <a:fillRect/>
          </a:stretch>
        </p:blipFill>
        <p:spPr>
          <a:xfrm>
            <a:off x="478365" y="1122363"/>
            <a:ext cx="1143002" cy="1143002"/>
          </a:xfrm>
          <a:prstGeom prst="rect">
            <a:avLst/>
          </a:prstGeom>
        </p:spPr>
      </p:pic>
    </p:spTree>
    <p:extLst>
      <p:ext uri="{BB962C8B-B14F-4D97-AF65-F5344CB8AC3E}">
        <p14:creationId xmlns:p14="http://schemas.microsoft.com/office/powerpoint/2010/main" val="10341654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err="1"/>
              <a:t>DUnit</a:t>
            </a:r>
            <a:r>
              <a:rPr lang="en-US" dirty="0"/>
              <a:t>, </a:t>
            </a:r>
            <a:r>
              <a:rPr lang="en-US" dirty="0" err="1"/>
              <a:t>DUnitX</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fontScale="92500"/>
          </a:bodyPr>
          <a:lstStyle/>
          <a:p>
            <a:pPr marL="0" indent="0">
              <a:buClr>
                <a:srgbClr val="FF0000"/>
              </a:buClr>
              <a:buNone/>
            </a:pPr>
            <a:r>
              <a:rPr lang="pt-BR" dirty="0"/>
              <a:t>Exemplo </a:t>
            </a:r>
          </a:p>
          <a:p>
            <a:pPr marL="0" indent="0">
              <a:buClr>
                <a:srgbClr val="FF0000"/>
              </a:buClr>
              <a:buNone/>
            </a:pPr>
            <a:endParaRPr lang="pt-BR" dirty="0"/>
          </a:p>
          <a:p>
            <a:pPr marL="0" indent="0">
              <a:buClr>
                <a:srgbClr val="FF0000"/>
              </a:buClr>
              <a:buNone/>
            </a:pPr>
            <a:r>
              <a:rPr lang="pt-BR" dirty="0"/>
              <a:t>Veja que ele segue os princípios AAA:</a:t>
            </a:r>
          </a:p>
          <a:p>
            <a:pPr marL="457200" indent="-457200">
              <a:buClr>
                <a:srgbClr val="FF0000"/>
              </a:buClr>
            </a:pPr>
            <a:endParaRPr lang="pt-BR" dirty="0"/>
          </a:p>
          <a:p>
            <a:pPr marL="914361" lvl="1" indent="-457200">
              <a:buClr>
                <a:srgbClr val="FF0000"/>
              </a:buClr>
            </a:pPr>
            <a:r>
              <a:rPr lang="pt-BR" dirty="0" err="1">
                <a:solidFill>
                  <a:schemeClr val="accent2"/>
                </a:solidFill>
              </a:rPr>
              <a:t>Arrange</a:t>
            </a:r>
            <a:r>
              <a:rPr lang="pt-BR" dirty="0"/>
              <a:t> – preparar todas as condições necessárias para a execução do teste no método de setup.</a:t>
            </a:r>
          </a:p>
          <a:p>
            <a:pPr marL="914361" lvl="1" indent="-457200">
              <a:buClr>
                <a:srgbClr val="FF0000"/>
              </a:buClr>
            </a:pPr>
            <a:r>
              <a:rPr lang="pt-BR" dirty="0" err="1">
                <a:solidFill>
                  <a:schemeClr val="accent2"/>
                </a:solidFill>
              </a:rPr>
              <a:t>Act</a:t>
            </a:r>
            <a:r>
              <a:rPr lang="pt-BR" dirty="0"/>
              <a:t> – executar o que será testado em “</a:t>
            </a:r>
            <a:r>
              <a:rPr lang="pt-BR" dirty="0" err="1"/>
              <a:t>Aux</a:t>
            </a:r>
            <a:r>
              <a:rPr lang="pt-BR" dirty="0"/>
              <a:t> := </a:t>
            </a:r>
            <a:r>
              <a:rPr lang="pt-BR" dirty="0" err="1"/>
              <a:t>FTratamentoStrings.SomenteNumeros</a:t>
            </a:r>
            <a:r>
              <a:rPr lang="pt-BR" dirty="0"/>
              <a:t>(‘A0-2,45%4$38&amp;¨8689.3’);“.</a:t>
            </a:r>
          </a:p>
          <a:p>
            <a:pPr marL="914361" lvl="1" indent="-457200">
              <a:buClr>
                <a:srgbClr val="FF0000"/>
              </a:buClr>
            </a:pPr>
            <a:r>
              <a:rPr lang="pt-BR" dirty="0" err="1">
                <a:solidFill>
                  <a:schemeClr val="accent2"/>
                </a:solidFill>
              </a:rPr>
              <a:t>Assert</a:t>
            </a:r>
            <a:r>
              <a:rPr lang="pt-BR" dirty="0"/>
              <a:t> – validar as informações depois do teste em “</a:t>
            </a:r>
            <a:r>
              <a:rPr lang="pt-BR" dirty="0" err="1"/>
              <a:t>Assert.IsTrue</a:t>
            </a:r>
            <a:r>
              <a:rPr lang="pt-BR" dirty="0"/>
              <a:t>(</a:t>
            </a:r>
            <a:r>
              <a:rPr lang="pt-BR" dirty="0" err="1"/>
              <a:t>Aux</a:t>
            </a:r>
            <a:r>
              <a:rPr lang="pt-BR" dirty="0"/>
              <a:t> = ‘024543886893’, ‘</a:t>
            </a:r>
            <a:r>
              <a:rPr lang="pt-BR" dirty="0" err="1"/>
              <a:t>String</a:t>
            </a:r>
            <a:r>
              <a:rPr lang="pt-BR" dirty="0"/>
              <a:t> de entrada A0-2,45%4$38&amp;¨8689.3 deveria retornar 024543886893 mas retornou ‘ + </a:t>
            </a:r>
            <a:r>
              <a:rPr lang="pt-BR" dirty="0" err="1"/>
              <a:t>Aux</a:t>
            </a:r>
            <a:r>
              <a:rPr lang="pt-BR" dirty="0"/>
              <a:t>);“.</a:t>
            </a:r>
          </a:p>
          <a:p>
            <a:pPr marL="0" indent="0">
              <a:buNone/>
            </a:pPr>
            <a:endParaRPr lang="en-US" dirty="0"/>
          </a:p>
        </p:txBody>
      </p:sp>
    </p:spTree>
    <p:extLst>
      <p:ext uri="{BB962C8B-B14F-4D97-AF65-F5344CB8AC3E}">
        <p14:creationId xmlns:p14="http://schemas.microsoft.com/office/powerpoint/2010/main" val="17577343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pt-BR" dirty="0"/>
              <a:t>Delphi </a:t>
            </a:r>
            <a:r>
              <a:rPr lang="pt-BR" dirty="0" err="1"/>
              <a:t>Mock</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r>
              <a:rPr lang="pt-BR" dirty="0"/>
              <a:t>Delphi </a:t>
            </a:r>
            <a:r>
              <a:rPr lang="pt-BR" dirty="0" err="1"/>
              <a:t>Mock</a:t>
            </a:r>
            <a:r>
              <a:rPr lang="pt-BR" dirty="0"/>
              <a:t> é um </a:t>
            </a:r>
            <a:r>
              <a:rPr lang="pt-BR" dirty="0" err="1"/>
              <a:t>isolation</a:t>
            </a:r>
            <a:r>
              <a:rPr lang="pt-BR" dirty="0"/>
              <a:t> framework para Delphi, ou seja, uma biblioteca de funcionalidades que vão te ajudar a isolar uma unidade. Uma unidade somente poderá ser testada “unitariamente” se estiver isolada de todo o resto. E se, tendo uma classe que possui uma dependência com outro objeto do sistema, eu quisesse realizar um teste unitário? Teria que primeiramente isolá-la da própria dependência, ou seja, do próprio objeto de que ela depende.</a:t>
            </a:r>
          </a:p>
        </p:txBody>
      </p:sp>
    </p:spTree>
    <p:extLst>
      <p:ext uri="{BB962C8B-B14F-4D97-AF65-F5344CB8AC3E}">
        <p14:creationId xmlns:p14="http://schemas.microsoft.com/office/powerpoint/2010/main" val="19717967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pt-BR" dirty="0"/>
              <a:t>Delphi </a:t>
            </a:r>
            <a:r>
              <a:rPr lang="pt-BR" dirty="0" err="1"/>
              <a:t>Mock</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pPr>
              <a:buClr>
                <a:srgbClr val="FF0000"/>
              </a:buClr>
            </a:pPr>
            <a:r>
              <a:rPr lang="pt-BR" dirty="0"/>
              <a:t>Existem dois desses tipos de classes:</a:t>
            </a:r>
          </a:p>
          <a:p>
            <a:pPr>
              <a:buClr>
                <a:srgbClr val="FF0000"/>
              </a:buClr>
            </a:pPr>
            <a:endParaRPr lang="pt-BR" dirty="0"/>
          </a:p>
          <a:p>
            <a:pPr marL="914361" lvl="1" indent="-457200">
              <a:buClr>
                <a:srgbClr val="FF0000"/>
              </a:buClr>
            </a:pPr>
            <a:r>
              <a:rPr lang="pt-BR" dirty="0" err="1"/>
              <a:t>Stub</a:t>
            </a:r>
            <a:r>
              <a:rPr lang="pt-BR" dirty="0"/>
              <a:t> – não possui funcionalidade nenhuma. Apenas existe como elemento da dependência.</a:t>
            </a:r>
          </a:p>
          <a:p>
            <a:pPr marL="914361" lvl="1" indent="-457200">
              <a:buClr>
                <a:srgbClr val="FF0000"/>
              </a:buClr>
            </a:pPr>
            <a:r>
              <a:rPr lang="pt-BR" dirty="0" err="1"/>
              <a:t>Mock</a:t>
            </a:r>
            <a:r>
              <a:rPr lang="pt-BR" dirty="0"/>
              <a:t> – Possui funcionalidade assim como existe como elemento da dependência. Pode ser utilizado lógica para tratar o retorno da dependência.</a:t>
            </a:r>
          </a:p>
        </p:txBody>
      </p:sp>
    </p:spTree>
    <p:extLst>
      <p:ext uri="{BB962C8B-B14F-4D97-AF65-F5344CB8AC3E}">
        <p14:creationId xmlns:p14="http://schemas.microsoft.com/office/powerpoint/2010/main" val="3172427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pt-BR" dirty="0"/>
              <a:t>Delphi </a:t>
            </a:r>
            <a:r>
              <a:rPr lang="pt-BR" dirty="0" err="1"/>
              <a:t>Mock</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pPr>
              <a:buClr>
                <a:srgbClr val="FF0000"/>
              </a:buClr>
            </a:pPr>
            <a:r>
              <a:rPr lang="pt-BR" dirty="0"/>
              <a:t>Exemplo</a:t>
            </a:r>
          </a:p>
        </p:txBody>
      </p:sp>
    </p:spTree>
    <p:extLst>
      <p:ext uri="{BB962C8B-B14F-4D97-AF65-F5344CB8AC3E}">
        <p14:creationId xmlns:p14="http://schemas.microsoft.com/office/powerpoint/2010/main" val="2912428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r>
              <a:rPr lang="pt-BR" dirty="0"/>
              <a:t>Quando trabalhamos com o </a:t>
            </a:r>
            <a:r>
              <a:rPr lang="pt-BR" dirty="0" err="1"/>
              <a:t>DUnitX</a:t>
            </a:r>
            <a:r>
              <a:rPr lang="pt-BR" dirty="0"/>
              <a:t>, os resultados através do console. O antigo </a:t>
            </a:r>
            <a:r>
              <a:rPr lang="pt-BR" dirty="0" err="1"/>
              <a:t>DUnit</a:t>
            </a:r>
            <a:r>
              <a:rPr lang="pt-BR" dirty="0"/>
              <a:t> falta uma visualização gráfica dos resultados. A equipe do </a:t>
            </a:r>
            <a:r>
              <a:rPr lang="pt-BR" dirty="0" err="1"/>
              <a:t>DUnitX</a:t>
            </a:r>
            <a:r>
              <a:rPr lang="pt-BR" dirty="0"/>
              <a:t> já havia se programado para o desenvolvimento dessa ferramenta, mas optou por abandonar o projeto em virtude do </a:t>
            </a:r>
            <a:r>
              <a:rPr lang="pt-BR" dirty="0" err="1"/>
              <a:t>TestInsight</a:t>
            </a:r>
            <a:r>
              <a:rPr lang="pt-BR" dirty="0"/>
              <a:t>, que já realizou o trabalho muito bem.</a:t>
            </a:r>
          </a:p>
          <a:p>
            <a:endParaRPr lang="pt-BR" dirty="0"/>
          </a:p>
          <a:p>
            <a:r>
              <a:rPr lang="pt-BR" dirty="0"/>
              <a:t>O </a:t>
            </a:r>
            <a:r>
              <a:rPr lang="pt-BR" dirty="0" err="1"/>
              <a:t>TestInsight</a:t>
            </a:r>
            <a:r>
              <a:rPr lang="pt-BR" dirty="0"/>
              <a:t> é uma ferramenta visual para apuração dos resultados dos testes  unitários do Delphi, realizados pelo </a:t>
            </a:r>
            <a:r>
              <a:rPr lang="pt-BR" dirty="0" err="1"/>
              <a:t>DUnitX</a:t>
            </a:r>
            <a:r>
              <a:rPr lang="pt-BR" dirty="0"/>
              <a:t>, </a:t>
            </a:r>
            <a:r>
              <a:rPr lang="pt-BR" dirty="0" err="1"/>
              <a:t>DUnit</a:t>
            </a:r>
            <a:r>
              <a:rPr lang="pt-BR" dirty="0"/>
              <a:t> e DUnit2.</a:t>
            </a:r>
          </a:p>
          <a:p>
            <a:endParaRPr lang="en-US" dirty="0"/>
          </a:p>
        </p:txBody>
      </p:sp>
    </p:spTree>
    <p:extLst>
      <p:ext uri="{BB962C8B-B14F-4D97-AF65-F5344CB8AC3E}">
        <p14:creationId xmlns:p14="http://schemas.microsoft.com/office/powerpoint/2010/main" val="1699689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endParaRPr lang="en-US" dirty="0"/>
          </a:p>
        </p:txBody>
      </p:sp>
      <p:pic>
        <p:nvPicPr>
          <p:cNvPr id="4" name="Espaço Reservado para Conteúdo 3">
            <a:extLst>
              <a:ext uri="{FF2B5EF4-FFF2-40B4-BE49-F238E27FC236}">
                <a16:creationId xmlns:a16="http://schemas.microsoft.com/office/drawing/2014/main" id="{659B5173-AA00-4B30-861B-4E47C41E27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3401" y="-76643"/>
            <a:ext cx="4524375" cy="3543300"/>
          </a:xfrm>
          <a:prstGeom prst="rect">
            <a:avLst/>
          </a:prstGeom>
        </p:spPr>
      </p:pic>
      <p:pic>
        <p:nvPicPr>
          <p:cNvPr id="5" name="Imagem 4">
            <a:extLst>
              <a:ext uri="{FF2B5EF4-FFF2-40B4-BE49-F238E27FC236}">
                <a16:creationId xmlns:a16="http://schemas.microsoft.com/office/drawing/2014/main" id="{78FD7D4B-7706-4CA0-A131-761BBB2D53C0}"/>
              </a:ext>
            </a:extLst>
          </p:cNvPr>
          <p:cNvPicPr>
            <a:picLocks noChangeAspect="1"/>
          </p:cNvPicPr>
          <p:nvPr/>
        </p:nvPicPr>
        <p:blipFill>
          <a:blip r:embed="rId3"/>
          <a:stretch>
            <a:fillRect/>
          </a:stretch>
        </p:blipFill>
        <p:spPr>
          <a:xfrm>
            <a:off x="961783" y="1417244"/>
            <a:ext cx="5134217" cy="3419449"/>
          </a:xfrm>
          <a:prstGeom prst="rect">
            <a:avLst/>
          </a:prstGeom>
        </p:spPr>
      </p:pic>
      <p:pic>
        <p:nvPicPr>
          <p:cNvPr id="6" name="Imagem 5">
            <a:extLst>
              <a:ext uri="{FF2B5EF4-FFF2-40B4-BE49-F238E27FC236}">
                <a16:creationId xmlns:a16="http://schemas.microsoft.com/office/drawing/2014/main" id="{6C2A056F-BDBD-448C-8413-5EEDF2E72229}"/>
              </a:ext>
            </a:extLst>
          </p:cNvPr>
          <p:cNvPicPr>
            <a:picLocks noChangeAspect="1"/>
          </p:cNvPicPr>
          <p:nvPr/>
        </p:nvPicPr>
        <p:blipFill>
          <a:blip r:embed="rId4"/>
          <a:stretch>
            <a:fillRect/>
          </a:stretch>
        </p:blipFill>
        <p:spPr>
          <a:xfrm>
            <a:off x="4361372" y="3466657"/>
            <a:ext cx="7716327" cy="3172268"/>
          </a:xfrm>
          <a:prstGeom prst="rect">
            <a:avLst/>
          </a:prstGeom>
        </p:spPr>
      </p:pic>
    </p:spTree>
    <p:extLst>
      <p:ext uri="{BB962C8B-B14F-4D97-AF65-F5344CB8AC3E}">
        <p14:creationId xmlns:p14="http://schemas.microsoft.com/office/powerpoint/2010/main" val="1161543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m 6">
            <a:extLst>
              <a:ext uri="{FF2B5EF4-FFF2-40B4-BE49-F238E27FC236}">
                <a16:creationId xmlns:a16="http://schemas.microsoft.com/office/drawing/2014/main" id="{8104C3B2-B608-45EA-8E56-5686D47D424B}"/>
              </a:ext>
            </a:extLst>
          </p:cNvPr>
          <p:cNvPicPr>
            <a:picLocks noChangeAspect="1"/>
          </p:cNvPicPr>
          <p:nvPr/>
        </p:nvPicPr>
        <p:blipFill>
          <a:blip r:embed="rId2"/>
          <a:stretch>
            <a:fillRect/>
          </a:stretch>
        </p:blipFill>
        <p:spPr>
          <a:xfrm>
            <a:off x="4475673" y="3685732"/>
            <a:ext cx="7716327" cy="3172268"/>
          </a:xfrm>
          <a:prstGeom prst="rect">
            <a:avLst/>
          </a:prstGeom>
        </p:spPr>
      </p:pic>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r>
              <a:rPr lang="pt-BR" dirty="0"/>
              <a:t>Além do visual, existem funcionalidades ótimas realizadas por esse plug-in. Quando você dá duplo-click em um teste, ele te redireciona automaticamente para o código-fonte em questão. Você pode visualizar os testes por tipo de resultado ou por teste, conforme a imagem:</a:t>
            </a:r>
          </a:p>
          <a:p>
            <a:endParaRPr lang="en-US" dirty="0"/>
          </a:p>
        </p:txBody>
      </p:sp>
    </p:spTree>
    <p:extLst>
      <p:ext uri="{BB962C8B-B14F-4D97-AF65-F5344CB8AC3E}">
        <p14:creationId xmlns:p14="http://schemas.microsoft.com/office/powerpoint/2010/main" val="2939530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fontScale="92500" lnSpcReduction="20000"/>
          </a:bodyPr>
          <a:lstStyle/>
          <a:p>
            <a:r>
              <a:rPr lang="pt-BR" dirty="0"/>
              <a:t>Na barra superior, o </a:t>
            </a:r>
            <a:r>
              <a:rPr lang="pt-BR" dirty="0" err="1"/>
              <a:t>test</a:t>
            </a:r>
            <a:r>
              <a:rPr lang="pt-BR" dirty="0"/>
              <a:t> Insight possui as opções de:</a:t>
            </a:r>
          </a:p>
          <a:p>
            <a:pPr marL="1200150" lvl="1" indent="-514350"/>
            <a:r>
              <a:rPr lang="pt-BR" dirty="0"/>
              <a:t>Limpar os resultados</a:t>
            </a:r>
          </a:p>
          <a:p>
            <a:pPr marL="1200150" lvl="1" indent="-514350"/>
            <a:r>
              <a:rPr lang="pt-BR" dirty="0"/>
              <a:t>Rodar todos os testes</a:t>
            </a:r>
          </a:p>
          <a:p>
            <a:pPr marL="1200150" lvl="1" indent="-514350"/>
            <a:r>
              <a:rPr lang="pt-BR" dirty="0"/>
              <a:t>Rodar apenas os testes selecionados</a:t>
            </a:r>
          </a:p>
          <a:p>
            <a:pPr marL="1200150" lvl="1" indent="-514350"/>
            <a:r>
              <a:rPr lang="pt-BR" dirty="0"/>
              <a:t>Rodas apenas os testes posteriores ao cursor no editor de texto do Delphi</a:t>
            </a:r>
          </a:p>
          <a:p>
            <a:pPr marL="1200150" lvl="1" indent="-514350"/>
            <a:r>
              <a:rPr lang="pt-BR" dirty="0"/>
              <a:t>Terminar os testes em execução</a:t>
            </a:r>
          </a:p>
          <a:p>
            <a:pPr marL="1200150" lvl="1" indent="-514350"/>
            <a:r>
              <a:rPr lang="pt-BR" dirty="0"/>
              <a:t>Mostrar ou ocultar os testes que geraram avisos</a:t>
            </a:r>
          </a:p>
          <a:p>
            <a:pPr marL="1200150" lvl="1" indent="-514350"/>
            <a:r>
              <a:rPr lang="pt-BR" dirty="0"/>
              <a:t>Mostrar ou ocultar os testes que obtiveram sucesso</a:t>
            </a:r>
          </a:p>
          <a:p>
            <a:pPr marL="1200150" lvl="1" indent="-514350"/>
            <a:r>
              <a:rPr lang="pt-BR" dirty="0"/>
              <a:t>Mostrar ou ocultar os testes que não foram executados</a:t>
            </a:r>
          </a:p>
          <a:p>
            <a:pPr marL="1200150" lvl="1" indent="-514350"/>
            <a:r>
              <a:rPr lang="pt-BR" dirty="0"/>
              <a:t>Mostrar uma barra de progresso das execuções dos testes</a:t>
            </a:r>
          </a:p>
          <a:p>
            <a:pPr marL="1200150" lvl="1" indent="-514350"/>
            <a:r>
              <a:rPr lang="pt-BR" dirty="0"/>
              <a:t>Filtrar os resultados dos testes</a:t>
            </a:r>
          </a:p>
          <a:p>
            <a:pPr marL="1200150" lvl="1" indent="-514350"/>
            <a:r>
              <a:rPr lang="pt-BR" dirty="0"/>
              <a:t>Rodar os testes continuamente quando detectar uma ociosidade</a:t>
            </a:r>
          </a:p>
          <a:p>
            <a:pPr marL="1200150" lvl="1" indent="-514350"/>
            <a:r>
              <a:rPr lang="pt-BR" dirty="0"/>
              <a:t>Rodar os testes quando o projeto for salvo.</a:t>
            </a:r>
          </a:p>
        </p:txBody>
      </p:sp>
    </p:spTree>
    <p:extLst>
      <p:ext uri="{BB962C8B-B14F-4D97-AF65-F5344CB8AC3E}">
        <p14:creationId xmlns:p14="http://schemas.microsoft.com/office/powerpoint/2010/main" val="2984633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r>
              <a:rPr lang="pt-BR" dirty="0"/>
              <a:t>Interessante ressaltar as duas últimas funcionalidades. Como visto na parte teórica sobre os testes,  rodar os testes sempre que possível é altamente recomendável para detectar qualquer problema no código, e o </a:t>
            </a:r>
            <a:r>
              <a:rPr lang="pt-BR" dirty="0" err="1"/>
              <a:t>CodeInsight</a:t>
            </a:r>
            <a:r>
              <a:rPr lang="pt-BR" dirty="0"/>
              <a:t> nos dá a opção de fazer isso sempre que salvamos o projeto e sempre que ele detecta uma ociosidade.</a:t>
            </a:r>
          </a:p>
        </p:txBody>
      </p:sp>
    </p:spTree>
    <p:extLst>
      <p:ext uri="{BB962C8B-B14F-4D97-AF65-F5344CB8AC3E}">
        <p14:creationId xmlns:p14="http://schemas.microsoft.com/office/powerpoint/2010/main" val="6069800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IDE </a:t>
            </a:r>
            <a:r>
              <a:rPr lang="en-US" dirty="0" err="1"/>
              <a:t>TestInsight</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r>
              <a:rPr lang="pt-BR" dirty="0"/>
              <a:t>Exemplo</a:t>
            </a:r>
          </a:p>
        </p:txBody>
      </p:sp>
    </p:spTree>
    <p:extLst>
      <p:ext uri="{BB962C8B-B14F-4D97-AF65-F5344CB8AC3E}">
        <p14:creationId xmlns:p14="http://schemas.microsoft.com/office/powerpoint/2010/main" val="1552329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DF40A6-C2B3-CD4D-A068-0AAC9E5C4D20}"/>
              </a:ext>
            </a:extLst>
          </p:cNvPr>
          <p:cNvSpPr>
            <a:spLocks noGrp="1"/>
          </p:cNvSpPr>
          <p:nvPr>
            <p:ph type="title"/>
          </p:nvPr>
        </p:nvSpPr>
        <p:spPr>
          <a:xfrm>
            <a:off x="839789" y="457202"/>
            <a:ext cx="3932237" cy="1030941"/>
          </a:xfrm>
        </p:spPr>
        <p:txBody>
          <a:bodyPr/>
          <a:lstStyle/>
          <a:p>
            <a:r>
              <a:rPr lang="en-US" sz="4400" dirty="0"/>
              <a:t>Agenda</a:t>
            </a:r>
            <a:endParaRPr lang="en-US" dirty="0"/>
          </a:p>
        </p:txBody>
      </p:sp>
      <p:pic>
        <p:nvPicPr>
          <p:cNvPr id="8" name="Picture Placeholder 7">
            <a:extLst>
              <a:ext uri="{FF2B5EF4-FFF2-40B4-BE49-F238E27FC236}">
                <a16:creationId xmlns:a16="http://schemas.microsoft.com/office/drawing/2014/main" id="{5F1AE1E5-1567-1A40-96B5-62922D5478FC}"/>
              </a:ext>
            </a:extLst>
          </p:cNvPr>
          <p:cNvPicPr>
            <a:picLocks noGrp="1" noChangeAspect="1"/>
          </p:cNvPicPr>
          <p:nvPr>
            <p:ph type="pic" idx="1"/>
          </p:nvPr>
        </p:nvPicPr>
        <p:blipFill rotWithShape="1">
          <a:blip r:embed="rId2"/>
          <a:srcRect l="19444" r="13056"/>
          <a:stretch/>
        </p:blipFill>
        <p:spPr>
          <a:xfrm>
            <a:off x="6019801" y="2"/>
            <a:ext cx="6172201" cy="6857999"/>
          </a:xfrm>
        </p:spPr>
      </p:pic>
      <p:sp>
        <p:nvSpPr>
          <p:cNvPr id="6" name="Text Placeholder 5">
            <a:extLst>
              <a:ext uri="{FF2B5EF4-FFF2-40B4-BE49-F238E27FC236}">
                <a16:creationId xmlns:a16="http://schemas.microsoft.com/office/drawing/2014/main" id="{510F297C-B52C-FD43-B151-129D5938E549}"/>
              </a:ext>
            </a:extLst>
          </p:cNvPr>
          <p:cNvSpPr>
            <a:spLocks noGrp="1"/>
          </p:cNvSpPr>
          <p:nvPr>
            <p:ph type="body" sz="half" idx="2"/>
          </p:nvPr>
        </p:nvSpPr>
        <p:spPr>
          <a:xfrm>
            <a:off x="839789" y="1730188"/>
            <a:ext cx="3932237" cy="4138800"/>
          </a:xfrm>
        </p:spPr>
        <p:txBody>
          <a:bodyPr>
            <a:normAutofit/>
          </a:bodyPr>
          <a:lstStyle/>
          <a:p>
            <a:pPr marL="285726" indent="-285726">
              <a:buFont typeface="Arial" panose="020B0604020202020204" pitchFamily="34" charset="0"/>
              <a:buChar char="•"/>
            </a:pPr>
            <a:r>
              <a:rPr lang="en-US" sz="2000" dirty="0"/>
              <a:t>TDD</a:t>
            </a:r>
          </a:p>
          <a:p>
            <a:pPr marL="285726" indent="-285726">
              <a:buFont typeface="Arial" panose="020B0604020202020204" pitchFamily="34" charset="0"/>
              <a:buChar char="•"/>
            </a:pPr>
            <a:r>
              <a:rPr lang="en-US" sz="2000" dirty="0" err="1"/>
              <a:t>DUnit</a:t>
            </a:r>
            <a:r>
              <a:rPr lang="en-US" sz="2000" dirty="0"/>
              <a:t>, </a:t>
            </a:r>
            <a:r>
              <a:rPr lang="en-US" sz="2000" dirty="0" err="1"/>
              <a:t>DUnitX</a:t>
            </a:r>
            <a:endParaRPr lang="en-US" sz="2000" dirty="0"/>
          </a:p>
          <a:p>
            <a:pPr marL="285726" indent="-285726">
              <a:buFont typeface="Arial" panose="020B0604020202020204" pitchFamily="34" charset="0"/>
              <a:buChar char="•"/>
            </a:pPr>
            <a:r>
              <a:rPr lang="en-US" sz="2000" dirty="0"/>
              <a:t>Delphi Mocks</a:t>
            </a:r>
          </a:p>
          <a:p>
            <a:pPr marL="285726" indent="-285726">
              <a:buFont typeface="Arial" panose="020B0604020202020204" pitchFamily="34" charset="0"/>
              <a:buChar char="•"/>
            </a:pPr>
            <a:r>
              <a:rPr lang="en-US" sz="2000" dirty="0"/>
              <a:t>IDE </a:t>
            </a:r>
            <a:r>
              <a:rPr lang="en-US" sz="2000" dirty="0" err="1"/>
              <a:t>TestInsight</a:t>
            </a:r>
            <a:endParaRPr lang="en-US" sz="2000" dirty="0"/>
          </a:p>
          <a:p>
            <a:pPr marL="285726" indent="-285726">
              <a:buFont typeface="Arial" panose="020B0604020202020204" pitchFamily="34" charset="0"/>
              <a:buChar char="•"/>
            </a:pPr>
            <a:r>
              <a:rPr lang="en-US" sz="2000" dirty="0"/>
              <a:t>Q&amp;A</a:t>
            </a:r>
          </a:p>
        </p:txBody>
      </p:sp>
      <p:pic>
        <p:nvPicPr>
          <p:cNvPr id="10" name="Picture 9">
            <a:extLst>
              <a:ext uri="{FF2B5EF4-FFF2-40B4-BE49-F238E27FC236}">
                <a16:creationId xmlns:a16="http://schemas.microsoft.com/office/drawing/2014/main" id="{912FA439-C692-654B-A6B6-DF1687B101C9}"/>
              </a:ext>
            </a:extLst>
          </p:cNvPr>
          <p:cNvPicPr>
            <a:picLocks noChangeAspect="1"/>
          </p:cNvPicPr>
          <p:nvPr/>
        </p:nvPicPr>
        <p:blipFill>
          <a:blip r:embed="rId3"/>
          <a:stretch>
            <a:fillRect/>
          </a:stretch>
        </p:blipFill>
        <p:spPr>
          <a:xfrm>
            <a:off x="9664095" y="6157968"/>
            <a:ext cx="2708209" cy="718596"/>
          </a:xfrm>
          <a:prstGeom prst="rect">
            <a:avLst/>
          </a:prstGeom>
          <a:effectLst>
            <a:outerShdw blurRad="50800" dist="38100" dir="2700000" algn="tl" rotWithShape="0">
              <a:prstClr val="black">
                <a:alpha val="40000"/>
              </a:prstClr>
            </a:outerShdw>
          </a:effectLst>
        </p:spPr>
      </p:pic>
      <p:sp>
        <p:nvSpPr>
          <p:cNvPr id="11" name="TextBox 10">
            <a:extLst>
              <a:ext uri="{FF2B5EF4-FFF2-40B4-BE49-F238E27FC236}">
                <a16:creationId xmlns:a16="http://schemas.microsoft.com/office/drawing/2014/main" id="{DFCFF84C-C220-3849-9B61-F6C07B23DC2B}"/>
              </a:ext>
            </a:extLst>
          </p:cNvPr>
          <p:cNvSpPr txBox="1"/>
          <p:nvPr/>
        </p:nvSpPr>
        <p:spPr>
          <a:xfrm>
            <a:off x="10301739" y="18565"/>
            <a:ext cx="1890261" cy="1384995"/>
          </a:xfrm>
          <a:prstGeom prst="rect">
            <a:avLst/>
          </a:prstGeom>
          <a:noFill/>
          <a:effectLst>
            <a:outerShdw blurRad="50800" dist="38100" dir="2700000" algn="tl" rotWithShape="0">
              <a:prstClr val="black">
                <a:alpha val="40000"/>
              </a:prstClr>
            </a:outerShdw>
          </a:effectLst>
        </p:spPr>
        <p:txBody>
          <a:bodyPr wrap="none" rtlCol="0">
            <a:spAutoFit/>
          </a:bodyPr>
          <a:lstStyle/>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Code</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Rage</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20</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19</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Bra</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sil</a:t>
            </a:r>
          </a:p>
        </p:txBody>
      </p:sp>
    </p:spTree>
    <p:extLst>
      <p:ext uri="{BB962C8B-B14F-4D97-AF65-F5344CB8AC3E}">
        <p14:creationId xmlns:p14="http://schemas.microsoft.com/office/powerpoint/2010/main" val="35388644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pt-BR" dirty="0"/>
              <a:t>Sites e Blogs com conteúdo</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fontScale="77500" lnSpcReduction="20000"/>
          </a:bodyPr>
          <a:lstStyle/>
          <a:p>
            <a:pPr>
              <a:buClr>
                <a:srgbClr val="FF0000"/>
              </a:buClr>
            </a:pPr>
            <a:r>
              <a:rPr lang="pt-BR" dirty="0" err="1"/>
              <a:t>DUnitX</a:t>
            </a:r>
            <a:r>
              <a:rPr lang="pt-BR" dirty="0"/>
              <a:t> (Test Framework)</a:t>
            </a:r>
          </a:p>
          <a:p>
            <a:pPr>
              <a:buClr>
                <a:srgbClr val="FF0000"/>
              </a:buClr>
            </a:pPr>
            <a:r>
              <a:rPr lang="pt-BR" dirty="0">
                <a:hlinkClick r:id="rId2"/>
              </a:rPr>
              <a:t>https://github.com/VSoftTechnologies/DUnitX</a:t>
            </a:r>
            <a:endParaRPr lang="pt-BR" dirty="0"/>
          </a:p>
          <a:p>
            <a:pPr>
              <a:buClr>
                <a:srgbClr val="FF0000"/>
              </a:buClr>
            </a:pPr>
            <a:r>
              <a:rPr lang="pt-BR" dirty="0"/>
              <a:t>Delphi </a:t>
            </a:r>
            <a:r>
              <a:rPr lang="pt-BR" dirty="0" err="1"/>
              <a:t>Mock</a:t>
            </a:r>
            <a:endParaRPr lang="pt-BR" dirty="0"/>
          </a:p>
          <a:p>
            <a:pPr>
              <a:buClr>
                <a:srgbClr val="FF0000"/>
              </a:buClr>
            </a:pPr>
            <a:r>
              <a:rPr lang="pt-BR" dirty="0">
                <a:hlinkClick r:id="rId3"/>
              </a:rPr>
              <a:t>https://github.com/VSoftTechnologies/Delphi-Mocks</a:t>
            </a:r>
            <a:endParaRPr lang="pt-BR" dirty="0"/>
          </a:p>
          <a:p>
            <a:pPr>
              <a:buClr>
                <a:srgbClr val="FF0000"/>
              </a:buClr>
            </a:pPr>
            <a:endParaRPr lang="pt-BR" dirty="0"/>
          </a:p>
          <a:p>
            <a:pPr>
              <a:buClr>
                <a:srgbClr val="FF0000"/>
              </a:buClr>
            </a:pPr>
            <a:r>
              <a:rPr lang="pt-BR" dirty="0"/>
              <a:t>Test Insight</a:t>
            </a:r>
          </a:p>
          <a:p>
            <a:pPr>
              <a:buClr>
                <a:srgbClr val="FF0000"/>
              </a:buClr>
            </a:pPr>
            <a:r>
              <a:rPr lang="pt-BR" dirty="0">
                <a:hlinkClick r:id="rId4"/>
              </a:rPr>
              <a:t>https://bitbucket.org/sglienke/testinsight/wiki/Home</a:t>
            </a:r>
            <a:endParaRPr lang="pt-BR" dirty="0"/>
          </a:p>
          <a:p>
            <a:r>
              <a:rPr lang="pt-BR" dirty="0">
                <a:hlinkClick r:id="rId5"/>
              </a:rPr>
              <a:t>https://delphisorcery.blogspot.com/2015/02/testinsight-unit-testing-like-pro.html</a:t>
            </a:r>
            <a:endParaRPr lang="pt-BR" dirty="0"/>
          </a:p>
          <a:p>
            <a:endParaRPr lang="pt-BR" dirty="0"/>
          </a:p>
          <a:p>
            <a:r>
              <a:rPr lang="pt-BR" dirty="0"/>
              <a:t>Blog Marco </a:t>
            </a:r>
            <a:r>
              <a:rPr lang="pt-BR" dirty="0" err="1"/>
              <a:t>Cantu</a:t>
            </a:r>
            <a:r>
              <a:rPr lang="pt-BR" dirty="0"/>
              <a:t> com Nick</a:t>
            </a:r>
          </a:p>
          <a:p>
            <a:r>
              <a:rPr lang="pt-BR" dirty="0">
                <a:hlinkClick r:id="rId6"/>
              </a:rPr>
              <a:t>http://blog.marcocantu.com/blog/nick_webinar_coderage_cpp.html</a:t>
            </a:r>
            <a:endParaRPr lang="pt-BR" dirty="0"/>
          </a:p>
          <a:p>
            <a:endParaRPr lang="pt-BR" dirty="0"/>
          </a:p>
          <a:p>
            <a:endParaRPr lang="en-US" dirty="0"/>
          </a:p>
        </p:txBody>
      </p:sp>
    </p:spTree>
    <p:extLst>
      <p:ext uri="{BB962C8B-B14F-4D97-AF65-F5344CB8AC3E}">
        <p14:creationId xmlns:p14="http://schemas.microsoft.com/office/powerpoint/2010/main" val="21490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DF40A6-C2B3-CD4D-A068-0AAC9E5C4D20}"/>
              </a:ext>
            </a:extLst>
          </p:cNvPr>
          <p:cNvSpPr>
            <a:spLocks noGrp="1"/>
          </p:cNvSpPr>
          <p:nvPr>
            <p:ph type="title"/>
          </p:nvPr>
        </p:nvSpPr>
        <p:spPr>
          <a:xfrm>
            <a:off x="839789" y="457202"/>
            <a:ext cx="3932237" cy="1030941"/>
          </a:xfrm>
        </p:spPr>
        <p:txBody>
          <a:bodyPr/>
          <a:lstStyle/>
          <a:p>
            <a:r>
              <a:rPr lang="en-US" sz="4400" dirty="0"/>
              <a:t>RECAP</a:t>
            </a:r>
            <a:endParaRPr lang="en-US" dirty="0"/>
          </a:p>
        </p:txBody>
      </p:sp>
      <p:pic>
        <p:nvPicPr>
          <p:cNvPr id="8" name="Picture Placeholder 7">
            <a:extLst>
              <a:ext uri="{FF2B5EF4-FFF2-40B4-BE49-F238E27FC236}">
                <a16:creationId xmlns:a16="http://schemas.microsoft.com/office/drawing/2014/main" id="{5F1AE1E5-1567-1A40-96B5-62922D5478FC}"/>
              </a:ext>
            </a:extLst>
          </p:cNvPr>
          <p:cNvPicPr>
            <a:picLocks noGrp="1" noChangeAspect="1"/>
          </p:cNvPicPr>
          <p:nvPr>
            <p:ph type="pic" idx="1"/>
          </p:nvPr>
        </p:nvPicPr>
        <p:blipFill rotWithShape="1">
          <a:blip r:embed="rId2"/>
          <a:srcRect l="19444" r="13056"/>
          <a:stretch/>
        </p:blipFill>
        <p:spPr>
          <a:xfrm>
            <a:off x="6019801" y="2"/>
            <a:ext cx="6172201" cy="6857999"/>
          </a:xfrm>
        </p:spPr>
      </p:pic>
      <p:sp>
        <p:nvSpPr>
          <p:cNvPr id="6" name="Text Placeholder 5">
            <a:extLst>
              <a:ext uri="{FF2B5EF4-FFF2-40B4-BE49-F238E27FC236}">
                <a16:creationId xmlns:a16="http://schemas.microsoft.com/office/drawing/2014/main" id="{510F297C-B52C-FD43-B151-129D5938E549}"/>
              </a:ext>
            </a:extLst>
          </p:cNvPr>
          <p:cNvSpPr>
            <a:spLocks noGrp="1"/>
          </p:cNvSpPr>
          <p:nvPr>
            <p:ph type="body" sz="half" idx="2"/>
          </p:nvPr>
        </p:nvSpPr>
        <p:spPr>
          <a:xfrm>
            <a:off x="839789" y="1730188"/>
            <a:ext cx="3932237" cy="4138800"/>
          </a:xfrm>
        </p:spPr>
        <p:txBody>
          <a:bodyPr>
            <a:normAutofit/>
          </a:bodyPr>
          <a:lstStyle/>
          <a:p>
            <a:pPr marL="285726" indent="-285726">
              <a:buFont typeface="Arial" panose="020B0604020202020204" pitchFamily="34" charset="0"/>
              <a:buChar char="•"/>
            </a:pPr>
            <a:r>
              <a:rPr lang="en-US" sz="2000" dirty="0"/>
              <a:t>TDD</a:t>
            </a:r>
          </a:p>
          <a:p>
            <a:pPr marL="285726" indent="-285726">
              <a:buFont typeface="Arial" panose="020B0604020202020204" pitchFamily="34" charset="0"/>
              <a:buChar char="•"/>
            </a:pPr>
            <a:r>
              <a:rPr lang="en-US" sz="2000" dirty="0" err="1"/>
              <a:t>Dunit</a:t>
            </a:r>
            <a:r>
              <a:rPr lang="en-US" sz="2000" dirty="0"/>
              <a:t>, </a:t>
            </a:r>
            <a:r>
              <a:rPr lang="en-US" sz="2000" dirty="0" err="1"/>
              <a:t>DUnitX</a:t>
            </a:r>
            <a:endParaRPr lang="en-US" sz="2000" dirty="0"/>
          </a:p>
          <a:p>
            <a:pPr marL="285726" indent="-285726">
              <a:buFont typeface="Arial" panose="020B0604020202020204" pitchFamily="34" charset="0"/>
              <a:buChar char="•"/>
            </a:pPr>
            <a:r>
              <a:rPr lang="en-US" sz="2000" dirty="0"/>
              <a:t>Delphi Mocks</a:t>
            </a:r>
          </a:p>
          <a:p>
            <a:pPr marL="285726" indent="-285726">
              <a:buFont typeface="Arial" panose="020B0604020202020204" pitchFamily="34" charset="0"/>
              <a:buChar char="•"/>
            </a:pPr>
            <a:r>
              <a:rPr lang="en-US" sz="2000" dirty="0"/>
              <a:t>IDE </a:t>
            </a:r>
            <a:r>
              <a:rPr lang="en-US" sz="2000" dirty="0" err="1"/>
              <a:t>TestInsight</a:t>
            </a:r>
            <a:endParaRPr lang="en-US" sz="2000" dirty="0"/>
          </a:p>
          <a:p>
            <a:pPr marL="285726" indent="-285726">
              <a:buFont typeface="Arial" panose="020B0604020202020204" pitchFamily="34" charset="0"/>
              <a:buChar char="•"/>
            </a:pPr>
            <a:r>
              <a:rPr lang="en-US" sz="2000" dirty="0"/>
              <a:t>Q&amp;A</a:t>
            </a:r>
          </a:p>
        </p:txBody>
      </p:sp>
      <p:pic>
        <p:nvPicPr>
          <p:cNvPr id="9" name="Picture 8">
            <a:extLst>
              <a:ext uri="{FF2B5EF4-FFF2-40B4-BE49-F238E27FC236}">
                <a16:creationId xmlns:a16="http://schemas.microsoft.com/office/drawing/2014/main" id="{52368027-831D-AF48-AE01-B8E5A8C03EA6}"/>
              </a:ext>
            </a:extLst>
          </p:cNvPr>
          <p:cNvPicPr>
            <a:picLocks noChangeAspect="1"/>
          </p:cNvPicPr>
          <p:nvPr/>
        </p:nvPicPr>
        <p:blipFill>
          <a:blip r:embed="rId3"/>
          <a:stretch>
            <a:fillRect/>
          </a:stretch>
        </p:blipFill>
        <p:spPr>
          <a:xfrm>
            <a:off x="9676974" y="6145089"/>
            <a:ext cx="2708209" cy="718596"/>
          </a:xfrm>
          <a:prstGeom prst="rect">
            <a:avLst/>
          </a:prstGeom>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7BF77A1B-CCA2-BE48-829D-1E79B1D59A56}"/>
              </a:ext>
            </a:extLst>
          </p:cNvPr>
          <p:cNvSpPr txBox="1"/>
          <p:nvPr/>
        </p:nvSpPr>
        <p:spPr>
          <a:xfrm>
            <a:off x="10301739" y="5686"/>
            <a:ext cx="1890261" cy="1384995"/>
          </a:xfrm>
          <a:prstGeom prst="rect">
            <a:avLst/>
          </a:prstGeom>
          <a:noFill/>
          <a:effectLst>
            <a:outerShdw blurRad="50800" dist="38100" dir="2700000" algn="tl" rotWithShape="0">
              <a:prstClr val="black">
                <a:alpha val="40000"/>
              </a:prstClr>
            </a:outerShdw>
          </a:effectLst>
        </p:spPr>
        <p:txBody>
          <a:bodyPr wrap="none" rtlCol="0">
            <a:spAutoFit/>
          </a:bodyPr>
          <a:lstStyle/>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Code</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Rage</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20</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19</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Bra</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sil</a:t>
            </a:r>
          </a:p>
        </p:txBody>
      </p:sp>
      <p:pic>
        <p:nvPicPr>
          <p:cNvPr id="5" name="Imagem 4">
            <a:extLst>
              <a:ext uri="{FF2B5EF4-FFF2-40B4-BE49-F238E27FC236}">
                <a16:creationId xmlns:a16="http://schemas.microsoft.com/office/drawing/2014/main" id="{B23C02D4-D452-4432-8ADE-503DDF63DE03}"/>
              </a:ext>
            </a:extLst>
          </p:cNvPr>
          <p:cNvPicPr>
            <a:picLocks noChangeAspect="1"/>
          </p:cNvPicPr>
          <p:nvPr/>
        </p:nvPicPr>
        <p:blipFill>
          <a:blip r:embed="rId4"/>
          <a:stretch>
            <a:fillRect/>
          </a:stretch>
        </p:blipFill>
        <p:spPr>
          <a:xfrm>
            <a:off x="4519788" y="5257796"/>
            <a:ext cx="1143002" cy="1143002"/>
          </a:xfrm>
          <a:prstGeom prst="rect">
            <a:avLst/>
          </a:prstGeom>
        </p:spPr>
      </p:pic>
    </p:spTree>
    <p:extLst>
      <p:ext uri="{BB962C8B-B14F-4D97-AF65-F5344CB8AC3E}">
        <p14:creationId xmlns:p14="http://schemas.microsoft.com/office/powerpoint/2010/main" val="2390468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Q&amp;A">
            <a:extLst>
              <a:ext uri="{FF2B5EF4-FFF2-40B4-BE49-F238E27FC236}">
                <a16:creationId xmlns:a16="http://schemas.microsoft.com/office/drawing/2014/main" id="{8B2782D3-0CFF-304C-A2E0-195CB9D9C5C3}"/>
              </a:ext>
            </a:extLst>
          </p:cNvPr>
          <p:cNvSpPr txBox="1">
            <a:spLocks/>
          </p:cNvSpPr>
          <p:nvPr/>
        </p:nvSpPr>
        <p:spPr>
          <a:xfrm>
            <a:off x="5240341" y="533558"/>
            <a:ext cx="6375399" cy="2895445"/>
          </a:xfrm>
          <a:prstGeom prst="rect">
            <a:avLst/>
          </a:prstGeom>
          <a:ln>
            <a:noFill/>
          </a:ln>
          <a:effectLst>
            <a:outerShdw blurRad="63500" sx="102000" sy="102000" algn="ctr" rotWithShape="0">
              <a:prstClr val="black">
                <a:alpha val="40000"/>
              </a:prstClr>
            </a:outerShdw>
          </a:effectLst>
        </p:spPr>
        <p:txBody>
          <a:bodyPr/>
          <a:lstStyle>
            <a:lvl1pPr algn="l" defTabSz="914400" rtl="0" eaLnBrk="1" latinLnBrk="0" hangingPunct="1">
              <a:lnSpc>
                <a:spcPct val="90000"/>
              </a:lnSpc>
              <a:spcBef>
                <a:spcPct val="0"/>
              </a:spcBef>
              <a:buNone/>
              <a:defRPr sz="20000" b="1" kern="1200">
                <a:solidFill>
                  <a:schemeClr val="bg1"/>
                </a:solidFill>
                <a:latin typeface="Segoe UI" panose="020B0502040204020203" pitchFamily="34" charset="0"/>
                <a:ea typeface="+mj-ea"/>
                <a:cs typeface="Segoe UI" panose="020B0502040204020203" pitchFamily="34" charset="0"/>
              </a:defRPr>
            </a:lvl1pPr>
          </a:lstStyle>
          <a:p>
            <a:pPr algn="ctr"/>
            <a:r>
              <a:rPr lang="en-US" sz="16699" dirty="0">
                <a:ln w="12700">
                  <a:solidFill>
                    <a:schemeClr val="tx1"/>
                  </a:solidFill>
                </a:ln>
                <a:solidFill>
                  <a:schemeClr val="bg1">
                    <a:lumMod val="95000"/>
                  </a:schemeClr>
                </a:solidFill>
              </a:rPr>
              <a:t>Q&amp;A</a:t>
            </a:r>
          </a:p>
        </p:txBody>
      </p:sp>
      <p:sp>
        <p:nvSpPr>
          <p:cNvPr id="3" name="Contact and More info links">
            <a:extLst>
              <a:ext uri="{FF2B5EF4-FFF2-40B4-BE49-F238E27FC236}">
                <a16:creationId xmlns:a16="http://schemas.microsoft.com/office/drawing/2014/main" id="{55B1D38B-6CEB-194C-AF6B-B17B1F4A0256}"/>
              </a:ext>
            </a:extLst>
          </p:cNvPr>
          <p:cNvSpPr txBox="1"/>
          <p:nvPr/>
        </p:nvSpPr>
        <p:spPr>
          <a:xfrm>
            <a:off x="5718469" y="2692678"/>
            <a:ext cx="6145161" cy="293413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defRPr sz="8000">
                <a:latin typeface="Segoe UI"/>
                <a:ea typeface="Segoe UI"/>
                <a:cs typeface="Segoe UI"/>
                <a:sym typeface="Segoe UI"/>
              </a:defRPr>
            </a:lvl1pPr>
          </a:lstStyle>
          <a:p>
            <a:r>
              <a:rPr lang="en-US" sz="2400" dirty="0" err="1">
                <a:solidFill>
                  <a:schemeClr val="bg1">
                    <a:lumMod val="95000"/>
                  </a:schemeClr>
                </a:solidFill>
              </a:rPr>
              <a:t>Dúvidas</a:t>
            </a:r>
            <a:r>
              <a:rPr lang="en-US" sz="2400" dirty="0">
                <a:solidFill>
                  <a:schemeClr val="bg1">
                    <a:lumMod val="95000"/>
                  </a:schemeClr>
                </a:solidFill>
              </a:rPr>
              <a:t>?</a:t>
            </a:r>
          </a:p>
          <a:p>
            <a:pPr marL="571450" indent="-571450">
              <a:buFont typeface="Arial" panose="020B0604020202020204" pitchFamily="34" charset="0"/>
              <a:buChar char="•"/>
            </a:pPr>
            <a:r>
              <a:rPr lang="en-US" sz="2000" dirty="0">
                <a:solidFill>
                  <a:schemeClr val="bg1">
                    <a:lumMod val="95000"/>
                  </a:schemeClr>
                </a:solidFill>
              </a:rPr>
              <a:t>Juliomar Marchetti</a:t>
            </a:r>
            <a:r>
              <a:rPr sz="2000" dirty="0">
                <a:solidFill>
                  <a:schemeClr val="bg1">
                    <a:lumMod val="95000"/>
                  </a:schemeClr>
                </a:solidFill>
              </a:rPr>
              <a:t> </a:t>
            </a:r>
            <a:endParaRPr lang="en-US" sz="2000" dirty="0">
              <a:solidFill>
                <a:schemeClr val="bg1">
                  <a:lumMod val="95000"/>
                </a:schemeClr>
              </a:solidFill>
            </a:endParaRPr>
          </a:p>
          <a:p>
            <a:pPr marL="571450" indent="-571450">
              <a:buFont typeface="Arial" panose="020B0604020202020204" pitchFamily="34" charset="0"/>
              <a:buChar char="•"/>
            </a:pPr>
            <a:r>
              <a:rPr lang="en-US" sz="2000" dirty="0">
                <a:solidFill>
                  <a:schemeClr val="bg1">
                    <a:lumMod val="95000"/>
                  </a:schemeClr>
                </a:solidFill>
                <a:hlinkClick r:id="rId2"/>
              </a:rPr>
              <a:t>juliomarmarchetti@gmail.com</a:t>
            </a:r>
            <a:endParaRPr lang="en-US" sz="2000" dirty="0">
              <a:solidFill>
                <a:schemeClr val="bg1">
                  <a:lumMod val="95000"/>
                </a:schemeClr>
              </a:solidFill>
            </a:endParaRPr>
          </a:p>
          <a:p>
            <a:pPr marL="571450" indent="-571450">
              <a:buFont typeface="Arial" panose="020B0604020202020204" pitchFamily="34" charset="0"/>
              <a:buChar char="•"/>
            </a:pPr>
            <a:r>
              <a:rPr lang="en-US" sz="2000" dirty="0">
                <a:solidFill>
                  <a:schemeClr val="bg1">
                    <a:lumMod val="95000"/>
                  </a:schemeClr>
                </a:solidFill>
              </a:rPr>
              <a:t>@juliomar</a:t>
            </a:r>
          </a:p>
          <a:p>
            <a:pPr marL="571450" indent="-571450">
              <a:buFont typeface="Arial" panose="020B0604020202020204" pitchFamily="34" charset="0"/>
              <a:buChar char="•"/>
            </a:pPr>
            <a:r>
              <a:rPr lang="en-US" sz="2000" dirty="0">
                <a:solidFill>
                  <a:schemeClr val="bg1">
                    <a:lumMod val="95000"/>
                  </a:schemeClr>
                </a:solidFill>
              </a:rPr>
              <a:t>juliomar</a:t>
            </a:r>
          </a:p>
          <a:p>
            <a:pPr marL="571450" indent="-571450">
              <a:buFont typeface="Arial" panose="020B0604020202020204" pitchFamily="34" charset="0"/>
              <a:buChar char="•"/>
            </a:pPr>
            <a:r>
              <a:rPr lang="en-US" sz="2000" dirty="0">
                <a:solidFill>
                  <a:schemeClr val="bg1">
                    <a:lumMod val="95000"/>
                  </a:schemeClr>
                </a:solidFill>
                <a:hlinkClick r:id="rId3"/>
              </a:rPr>
              <a:t>www.juliomarmarchetti.com.br</a:t>
            </a:r>
            <a:endParaRPr lang="en-US" sz="2000" dirty="0">
              <a:solidFill>
                <a:schemeClr val="bg1">
                  <a:lumMod val="95000"/>
                </a:schemeClr>
              </a:solidFill>
            </a:endParaRPr>
          </a:p>
          <a:p>
            <a:pPr marL="571450" indent="-571450">
              <a:buFont typeface="Arial" panose="020B0604020202020204" pitchFamily="34" charset="0"/>
              <a:buChar char="•"/>
            </a:pPr>
            <a:r>
              <a:rPr lang="pt-BR" sz="2000" dirty="0">
                <a:solidFill>
                  <a:schemeClr val="bg1">
                    <a:lumMod val="95000"/>
                  </a:schemeClr>
                </a:solidFill>
                <a:hlinkClick r:id="rId4"/>
              </a:rPr>
              <a:t>https://www.linkedin.com/in/juliomarmarchetti/</a:t>
            </a:r>
            <a:endParaRPr lang="pt-BR" sz="2000" dirty="0">
              <a:solidFill>
                <a:schemeClr val="bg1">
                  <a:lumMod val="95000"/>
                </a:schemeClr>
              </a:solidFill>
            </a:endParaRPr>
          </a:p>
          <a:p>
            <a:pPr marL="571450" indent="-571450">
              <a:buFont typeface="Arial" panose="020B0604020202020204" pitchFamily="34" charset="0"/>
              <a:buChar char="•"/>
            </a:pPr>
            <a:r>
              <a:rPr lang="pt-BR" sz="2000" dirty="0">
                <a:solidFill>
                  <a:schemeClr val="bg1">
                    <a:lumMod val="95000"/>
                  </a:schemeClr>
                </a:solidFill>
                <a:hlinkClick r:id="rId5"/>
              </a:rPr>
              <a:t>https://www.facebook.com/juliomar.marchetti</a:t>
            </a:r>
            <a:endParaRPr lang="pt-BR" sz="2000" dirty="0">
              <a:solidFill>
                <a:schemeClr val="bg1">
                  <a:lumMod val="95000"/>
                </a:schemeClr>
              </a:solidFill>
            </a:endParaRPr>
          </a:p>
          <a:p>
            <a:pPr marL="571450" indent="-571450">
              <a:buFont typeface="Arial" panose="020B0604020202020204" pitchFamily="34" charset="0"/>
              <a:buChar char="•"/>
            </a:pPr>
            <a:r>
              <a:rPr lang="pt-BR" sz="2000" dirty="0">
                <a:solidFill>
                  <a:schemeClr val="bg1">
                    <a:lumMod val="95000"/>
                  </a:schemeClr>
                </a:solidFill>
              </a:rPr>
              <a:t>@</a:t>
            </a:r>
            <a:r>
              <a:rPr lang="pt-BR" sz="2000" dirty="0" err="1">
                <a:solidFill>
                  <a:schemeClr val="bg1">
                    <a:lumMod val="95000"/>
                  </a:schemeClr>
                </a:solidFill>
              </a:rPr>
              <a:t>juliomar_m</a:t>
            </a:r>
            <a:endParaRPr sz="2000" dirty="0">
              <a:solidFill>
                <a:schemeClr val="bg1">
                  <a:lumMod val="95000"/>
                </a:schemeClr>
              </a:solidFill>
            </a:endParaRPr>
          </a:p>
        </p:txBody>
      </p:sp>
      <p:pic>
        <p:nvPicPr>
          <p:cNvPr id="8" name="Picture 7">
            <a:extLst>
              <a:ext uri="{FF2B5EF4-FFF2-40B4-BE49-F238E27FC236}">
                <a16:creationId xmlns:a16="http://schemas.microsoft.com/office/drawing/2014/main" id="{E039025B-98F3-684C-AD26-FC6A07A52203}"/>
              </a:ext>
            </a:extLst>
          </p:cNvPr>
          <p:cNvPicPr>
            <a:picLocks noChangeAspect="1"/>
          </p:cNvPicPr>
          <p:nvPr/>
        </p:nvPicPr>
        <p:blipFill rotWithShape="1">
          <a:blip r:embed="rId6"/>
          <a:srcRect l="28825" r="13867"/>
          <a:stretch/>
        </p:blipFill>
        <p:spPr>
          <a:xfrm>
            <a:off x="2" y="3"/>
            <a:ext cx="5240339" cy="6857999"/>
          </a:xfrm>
          <a:prstGeom prst="rect">
            <a:avLst/>
          </a:prstGeom>
        </p:spPr>
      </p:pic>
      <p:pic>
        <p:nvPicPr>
          <p:cNvPr id="9" name="Picture 8">
            <a:extLst>
              <a:ext uri="{FF2B5EF4-FFF2-40B4-BE49-F238E27FC236}">
                <a16:creationId xmlns:a16="http://schemas.microsoft.com/office/drawing/2014/main" id="{95006F41-9465-E54D-8C42-7185FE955515}"/>
              </a:ext>
            </a:extLst>
          </p:cNvPr>
          <p:cNvPicPr>
            <a:picLocks noChangeAspect="1"/>
          </p:cNvPicPr>
          <p:nvPr/>
        </p:nvPicPr>
        <p:blipFill>
          <a:blip r:embed="rId7"/>
          <a:stretch>
            <a:fillRect/>
          </a:stretch>
        </p:blipFill>
        <p:spPr>
          <a:xfrm>
            <a:off x="-185723" y="6139404"/>
            <a:ext cx="2708209" cy="718596"/>
          </a:xfrm>
          <a:prstGeom prst="rect">
            <a:avLst/>
          </a:prstGeom>
          <a:effectLst>
            <a:outerShdw blurRad="50800" dist="38100" dir="8100000" algn="tr" rotWithShape="0">
              <a:prstClr val="black">
                <a:alpha val="40000"/>
              </a:prstClr>
            </a:outerShdw>
          </a:effectLst>
        </p:spPr>
      </p:pic>
      <p:sp>
        <p:nvSpPr>
          <p:cNvPr id="10" name="TextBox 9">
            <a:extLst>
              <a:ext uri="{FF2B5EF4-FFF2-40B4-BE49-F238E27FC236}">
                <a16:creationId xmlns:a16="http://schemas.microsoft.com/office/drawing/2014/main" id="{83A8087A-6B83-9A43-BAE2-98ECAEC7F9F1}"/>
              </a:ext>
            </a:extLst>
          </p:cNvPr>
          <p:cNvSpPr txBox="1"/>
          <p:nvPr/>
        </p:nvSpPr>
        <p:spPr>
          <a:xfrm>
            <a:off x="0" y="0"/>
            <a:ext cx="1890261" cy="1384995"/>
          </a:xfrm>
          <a:prstGeom prst="rect">
            <a:avLst/>
          </a:prstGeom>
          <a:noFill/>
          <a:effectLst>
            <a:outerShdw blurRad="50800" dist="38100" dir="8100000" algn="tr" rotWithShape="0">
              <a:prstClr val="black">
                <a:alpha val="40000"/>
              </a:prstClr>
            </a:outerShdw>
          </a:effectLst>
        </p:spPr>
        <p:txBody>
          <a:bodyPr wrap="square" rtlCol="0">
            <a:spAutoFit/>
          </a:bodyPr>
          <a:lstStyle/>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Code</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Rage</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20</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19</a:t>
            </a:r>
          </a:p>
          <a:p>
            <a:pPr algn="ctr"/>
            <a:r>
              <a:rPr lang="en-US" sz="2800" b="1" dirty="0">
                <a:ln>
                  <a:solidFill>
                    <a:schemeClr val="tx1"/>
                  </a:solidFill>
                </a:ln>
                <a:solidFill>
                  <a:schemeClr val="bg1"/>
                </a:solidFill>
                <a:latin typeface="Segoe UI" panose="020B0502040204020203" pitchFamily="34" charset="0"/>
                <a:ea typeface="Segoe UI" panose="020B0502040204020203" pitchFamily="34" charset="0"/>
                <a:cs typeface="Segoe UI" panose="020B0502040204020203" pitchFamily="34" charset="0"/>
              </a:rPr>
              <a:t>Bra</a:t>
            </a:r>
            <a:r>
              <a:rPr lang="en-US" sz="2800" b="1" dirty="0">
                <a:ln>
                  <a:solidFill>
                    <a:schemeClr val="tx1"/>
                  </a:solidFill>
                </a:ln>
                <a:solidFill>
                  <a:srgbClr val="C00000"/>
                </a:solidFill>
                <a:latin typeface="Segoe UI" panose="020B0502040204020203" pitchFamily="34" charset="0"/>
                <a:ea typeface="Segoe UI" panose="020B0502040204020203" pitchFamily="34" charset="0"/>
                <a:cs typeface="Segoe UI" panose="020B0502040204020203" pitchFamily="34" charset="0"/>
              </a:rPr>
              <a:t>sil</a:t>
            </a:r>
          </a:p>
        </p:txBody>
      </p:sp>
      <p:pic>
        <p:nvPicPr>
          <p:cNvPr id="2050" name="Picture 2" descr="Resultado de imagem para telegram vetor">
            <a:extLst>
              <a:ext uri="{FF2B5EF4-FFF2-40B4-BE49-F238E27FC236}">
                <a16:creationId xmlns:a16="http://schemas.microsoft.com/office/drawing/2014/main" id="{96C13CB2-0F29-4707-8E87-F748BDAFAD8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09097" y="3748591"/>
            <a:ext cx="287933" cy="28793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sultado de imagem para skype vetor">
            <a:extLst>
              <a:ext uri="{FF2B5EF4-FFF2-40B4-BE49-F238E27FC236}">
                <a16:creationId xmlns:a16="http://schemas.microsoft.com/office/drawing/2014/main" id="{68610565-AAD7-4276-B755-1A9F305BA33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280727" y="3980747"/>
            <a:ext cx="443515" cy="4435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esultado de imagem para gmail vetor">
            <a:extLst>
              <a:ext uri="{FF2B5EF4-FFF2-40B4-BE49-F238E27FC236}">
                <a16:creationId xmlns:a16="http://schemas.microsoft.com/office/drawing/2014/main" id="{C474A07E-BDBF-41C0-B06D-18AEEB737E0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787658" y="3418391"/>
            <a:ext cx="375659" cy="271727"/>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m 10">
            <a:extLst>
              <a:ext uri="{FF2B5EF4-FFF2-40B4-BE49-F238E27FC236}">
                <a16:creationId xmlns:a16="http://schemas.microsoft.com/office/drawing/2014/main" id="{EE98161D-03BC-4149-94BF-06389F0F14E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769600" y="5442040"/>
            <a:ext cx="1422400" cy="1430817"/>
          </a:xfrm>
          <a:prstGeom prst="rect">
            <a:avLst/>
          </a:prstGeom>
        </p:spPr>
      </p:pic>
      <p:pic>
        <p:nvPicPr>
          <p:cNvPr id="6" name="Picture 6" descr="Resultado de imagem para twitter vector">
            <a:extLst>
              <a:ext uri="{FF2B5EF4-FFF2-40B4-BE49-F238E27FC236}">
                <a16:creationId xmlns:a16="http://schemas.microsoft.com/office/drawing/2014/main" id="{C3A8A550-0B3D-4F7E-B789-8046865D351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531305" y="5189212"/>
            <a:ext cx="1070802" cy="505656"/>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A761D5A4-4523-440E-B0AF-AD457E68B2E5}"/>
              </a:ext>
            </a:extLst>
          </p:cNvPr>
          <p:cNvSpPr txBox="1"/>
          <p:nvPr/>
        </p:nvSpPr>
        <p:spPr>
          <a:xfrm>
            <a:off x="5718469" y="5694316"/>
            <a:ext cx="4203138" cy="461665"/>
          </a:xfrm>
          <a:prstGeom prst="rect">
            <a:avLst/>
          </a:prstGeom>
          <a:noFill/>
        </p:spPr>
        <p:txBody>
          <a:bodyPr wrap="none" rtlCol="0">
            <a:spAutoFit/>
          </a:bodyPr>
          <a:lstStyle/>
          <a:p>
            <a:r>
              <a:rPr lang="pt-BR" sz="2400" dirty="0">
                <a:solidFill>
                  <a:schemeClr val="bg1"/>
                </a:solidFill>
                <a:latin typeface="Segoe UI" panose="020B0502040204020203" pitchFamily="34" charset="0"/>
                <a:cs typeface="Segoe UI" panose="020B0502040204020203" pitchFamily="34" charset="0"/>
              </a:rPr>
              <a:t>Consultoria/Desenvolvimento</a:t>
            </a:r>
          </a:p>
        </p:txBody>
      </p:sp>
    </p:spTree>
    <p:extLst>
      <p:ext uri="{BB962C8B-B14F-4D97-AF65-F5344CB8AC3E}">
        <p14:creationId xmlns:p14="http://schemas.microsoft.com/office/powerpoint/2010/main" val="1535395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TDD</a:t>
            </a:r>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lstStyle/>
          <a:p>
            <a:pPr>
              <a:buClr>
                <a:srgbClr val="FF0000"/>
              </a:buClr>
            </a:pPr>
            <a:r>
              <a:rPr lang="pt-BR" dirty="0"/>
              <a:t>Software deve-se começar sempre pelos seus testes, se souber o resultado que precisa alcançar será mais fácil de escrever seu código para atender.</a:t>
            </a:r>
          </a:p>
          <a:p>
            <a:pPr>
              <a:buClr>
                <a:srgbClr val="FF0000"/>
              </a:buClr>
            </a:pPr>
            <a:endParaRPr lang="pt-BR" dirty="0"/>
          </a:p>
          <a:p>
            <a:pPr>
              <a:buClr>
                <a:srgbClr val="FF0000"/>
              </a:buClr>
            </a:pPr>
            <a:r>
              <a:rPr lang="pt-BR" i="1" dirty="0"/>
              <a:t>Quando falamos de software, falamos de diferentes tipos de testes possíveis de serem aplicados, em diferentes momentos do ciclo de vida do desenvolvimento. Temos os testes de integração, os testes de aceitação, testes de interface, entre outros. Um deles é o teste unitário.</a:t>
            </a:r>
          </a:p>
          <a:p>
            <a:endParaRPr lang="en-US" dirty="0"/>
          </a:p>
        </p:txBody>
      </p:sp>
    </p:spTree>
    <p:extLst>
      <p:ext uri="{BB962C8B-B14F-4D97-AF65-F5344CB8AC3E}">
        <p14:creationId xmlns:p14="http://schemas.microsoft.com/office/powerpoint/2010/main" val="2375788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TDD</a:t>
            </a:r>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pPr>
              <a:buClr>
                <a:srgbClr val="FF0000"/>
              </a:buClr>
            </a:pPr>
            <a:r>
              <a:rPr lang="pt-BR" dirty="0"/>
              <a:t>Vantagens do teste unitário</a:t>
            </a:r>
          </a:p>
          <a:p>
            <a:pPr marL="914361" lvl="1" indent="-457200">
              <a:buClr>
                <a:srgbClr val="FF0000"/>
              </a:buClr>
            </a:pPr>
            <a:r>
              <a:rPr lang="pt-BR" dirty="0"/>
              <a:t>O quanto antes, melhor!</a:t>
            </a:r>
          </a:p>
          <a:p>
            <a:pPr marL="914361" lvl="1" indent="-457200">
              <a:buClr>
                <a:srgbClr val="FF0000"/>
              </a:buClr>
            </a:pPr>
            <a:r>
              <a:rPr lang="pt-BR" dirty="0"/>
              <a:t>Facilidade em encontrar falhas e eliminá-las de forma rápida.</a:t>
            </a:r>
          </a:p>
          <a:p>
            <a:pPr marL="914361" lvl="1" indent="-457200">
              <a:buClr>
                <a:srgbClr val="FF0000"/>
              </a:buClr>
            </a:pPr>
            <a:r>
              <a:rPr lang="pt-BR" dirty="0"/>
              <a:t>Cobrir todas as possibilidades do seu código (</a:t>
            </a:r>
            <a:r>
              <a:rPr lang="pt-BR" dirty="0" err="1"/>
              <a:t>code</a:t>
            </a:r>
            <a:r>
              <a:rPr lang="pt-BR" dirty="0"/>
              <a:t> </a:t>
            </a:r>
            <a:r>
              <a:rPr lang="pt-BR" dirty="0" err="1"/>
              <a:t>coverage</a:t>
            </a:r>
            <a:r>
              <a:rPr lang="pt-BR" dirty="0"/>
              <a:t>), para garantir que tudo funcione adequadamente.</a:t>
            </a:r>
          </a:p>
          <a:p>
            <a:pPr marL="914361" lvl="1" indent="-457200">
              <a:buClr>
                <a:srgbClr val="FF0000"/>
              </a:buClr>
            </a:pPr>
            <a:r>
              <a:rPr lang="pt-BR" dirty="0"/>
              <a:t>Parte da documentação do seu código-fonte.</a:t>
            </a:r>
          </a:p>
          <a:p>
            <a:pPr marL="914361" lvl="1" indent="-457200">
              <a:buClr>
                <a:srgbClr val="FF0000"/>
              </a:buClr>
            </a:pPr>
            <a:r>
              <a:rPr lang="pt-BR" dirty="0"/>
              <a:t>Economia de tempo (e dinheiro!) .</a:t>
            </a:r>
          </a:p>
          <a:p>
            <a:pPr marL="914361" lvl="1" indent="-457200">
              <a:buClr>
                <a:srgbClr val="FF0000"/>
              </a:buClr>
            </a:pPr>
            <a:r>
              <a:rPr lang="pt-BR" dirty="0"/>
              <a:t>Isolar o seu código de forma que você tenha certeza de que ele funcione corretamente.</a:t>
            </a:r>
          </a:p>
          <a:p>
            <a:pPr marL="0" indent="0">
              <a:buNone/>
            </a:pPr>
            <a:endParaRPr lang="en-US" dirty="0"/>
          </a:p>
        </p:txBody>
      </p:sp>
    </p:spTree>
    <p:extLst>
      <p:ext uri="{BB962C8B-B14F-4D97-AF65-F5344CB8AC3E}">
        <p14:creationId xmlns:p14="http://schemas.microsoft.com/office/powerpoint/2010/main" val="1079073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TDD</a:t>
            </a:r>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pPr>
              <a:buClr>
                <a:srgbClr val="FF0000"/>
              </a:buClr>
            </a:pPr>
            <a:r>
              <a:rPr lang="pt-BR" dirty="0"/>
              <a:t>Como escrever bons testes?</a:t>
            </a:r>
          </a:p>
          <a:p>
            <a:pPr marL="914361" lvl="1" indent="-457200">
              <a:buClr>
                <a:srgbClr val="FF0000"/>
              </a:buClr>
            </a:pPr>
            <a:r>
              <a:rPr lang="pt-BR" dirty="0"/>
              <a:t>Siga o princípio </a:t>
            </a:r>
            <a:r>
              <a:rPr lang="pt-BR" dirty="0">
                <a:solidFill>
                  <a:schemeClr val="accent2"/>
                </a:solidFill>
              </a:rPr>
              <a:t>AAA</a:t>
            </a:r>
            <a:r>
              <a:rPr lang="pt-BR" dirty="0"/>
              <a:t> – </a:t>
            </a:r>
            <a:r>
              <a:rPr lang="pt-BR" dirty="0" err="1">
                <a:solidFill>
                  <a:schemeClr val="accent2"/>
                </a:solidFill>
              </a:rPr>
              <a:t>Arrange</a:t>
            </a:r>
            <a:r>
              <a:rPr lang="pt-BR" dirty="0"/>
              <a:t>, </a:t>
            </a:r>
            <a:r>
              <a:rPr lang="pt-BR" dirty="0" err="1">
                <a:solidFill>
                  <a:schemeClr val="accent2"/>
                </a:solidFill>
              </a:rPr>
              <a:t>Act</a:t>
            </a:r>
            <a:r>
              <a:rPr lang="pt-BR" dirty="0"/>
              <a:t> e </a:t>
            </a:r>
            <a:r>
              <a:rPr lang="pt-BR" dirty="0" err="1">
                <a:solidFill>
                  <a:schemeClr val="accent2"/>
                </a:solidFill>
              </a:rPr>
              <a:t>Assert</a:t>
            </a:r>
            <a:r>
              <a:rPr lang="pt-BR" dirty="0"/>
              <a:t>.</a:t>
            </a:r>
          </a:p>
          <a:p>
            <a:pPr marL="914361" lvl="1" indent="-457200">
              <a:buClr>
                <a:srgbClr val="FF0000"/>
              </a:buClr>
            </a:pPr>
            <a:r>
              <a:rPr lang="pt-BR" dirty="0"/>
              <a:t>Apenas uma checagem por teste.</a:t>
            </a:r>
          </a:p>
          <a:p>
            <a:pPr marL="914361" lvl="1" indent="-457200">
              <a:buClr>
                <a:srgbClr val="FF0000"/>
              </a:buClr>
            </a:pPr>
            <a:r>
              <a:rPr lang="pt-BR" dirty="0"/>
              <a:t>Não utilize lógica em seus testes.</a:t>
            </a:r>
          </a:p>
          <a:p>
            <a:pPr marL="914361" lvl="1" indent="-457200">
              <a:buClr>
                <a:srgbClr val="FF0000"/>
              </a:buClr>
            </a:pPr>
            <a:r>
              <a:rPr lang="pt-BR" dirty="0"/>
              <a:t>Os testes precisam ser fáceis de serem executados.</a:t>
            </a:r>
          </a:p>
          <a:p>
            <a:pPr marL="914361" lvl="1" indent="-457200">
              <a:buClr>
                <a:srgbClr val="FF0000"/>
              </a:buClr>
            </a:pPr>
            <a:r>
              <a:rPr lang="pt-BR" dirty="0"/>
              <a:t>Faça os testes com os valores esperados primeiro, e depois os que tentam “encontrar” o problema do código.</a:t>
            </a:r>
          </a:p>
          <a:p>
            <a:pPr marL="914361" lvl="1" indent="-457200">
              <a:buClr>
                <a:srgbClr val="FF0000"/>
              </a:buClr>
            </a:pPr>
            <a:r>
              <a:rPr lang="pt-BR" dirty="0"/>
              <a:t>Se for possível, realize todos os testes possíveis. Teste todas as possibilidades do seu código.</a:t>
            </a:r>
          </a:p>
          <a:p>
            <a:pPr marL="0" indent="0">
              <a:buNone/>
            </a:pPr>
            <a:endParaRPr lang="en-US" dirty="0"/>
          </a:p>
        </p:txBody>
      </p:sp>
    </p:spTree>
    <p:extLst>
      <p:ext uri="{BB962C8B-B14F-4D97-AF65-F5344CB8AC3E}">
        <p14:creationId xmlns:p14="http://schemas.microsoft.com/office/powerpoint/2010/main" val="2938332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TDD</a:t>
            </a:r>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pPr>
              <a:buClr>
                <a:srgbClr val="FF0000"/>
              </a:buClr>
            </a:pPr>
            <a:r>
              <a:rPr lang="pt-BR" dirty="0"/>
              <a:t>Como escrever bons testes?</a:t>
            </a:r>
          </a:p>
          <a:p>
            <a:pPr marL="914361" lvl="1" indent="-457200">
              <a:buClr>
                <a:srgbClr val="FF0000"/>
              </a:buClr>
            </a:pPr>
            <a:r>
              <a:rPr lang="pt-BR" dirty="0"/>
              <a:t>Todos os testes precisam ser independentes.</a:t>
            </a:r>
          </a:p>
          <a:p>
            <a:pPr marL="914361" lvl="1" indent="-457200">
              <a:buClr>
                <a:srgbClr val="FF0000"/>
              </a:buClr>
            </a:pPr>
            <a:r>
              <a:rPr lang="pt-BR" dirty="0"/>
              <a:t>Todos os “</a:t>
            </a:r>
            <a:r>
              <a:rPr lang="pt-BR" dirty="0" err="1"/>
              <a:t>exceptions</a:t>
            </a:r>
            <a:r>
              <a:rPr lang="pt-BR" dirty="0"/>
              <a:t>” precisam ser testados.</a:t>
            </a:r>
          </a:p>
          <a:p>
            <a:pPr marL="914361" lvl="1" indent="-457200">
              <a:buClr>
                <a:srgbClr val="FF0000"/>
              </a:buClr>
            </a:pPr>
            <a:r>
              <a:rPr lang="pt-BR" dirty="0"/>
              <a:t>Cria nomes claros e elucidativos para os seus testes.</a:t>
            </a:r>
          </a:p>
          <a:p>
            <a:pPr marL="914361" lvl="1" indent="-457200">
              <a:buClr>
                <a:srgbClr val="FF0000"/>
              </a:buClr>
            </a:pPr>
            <a:r>
              <a:rPr lang="pt-BR" u="sng" dirty="0">
                <a:solidFill>
                  <a:schemeClr val="accent2"/>
                </a:solidFill>
                <a:effectLst>
                  <a:outerShdw blurRad="38100" dist="38100" dir="2700000" algn="tl">
                    <a:srgbClr val="000000">
                      <a:alpha val="43137"/>
                    </a:srgbClr>
                  </a:outerShdw>
                </a:effectLst>
              </a:rPr>
              <a:t>Rode seus testes constantemente</a:t>
            </a:r>
            <a:r>
              <a:rPr lang="pt-BR" u="sng" dirty="0">
                <a:effectLst>
                  <a:outerShdw blurRad="38100" dist="38100" dir="2700000" algn="tl">
                    <a:srgbClr val="000000">
                      <a:alpha val="43137"/>
                    </a:srgbClr>
                  </a:outerShdw>
                </a:effectLst>
              </a:rPr>
              <a:t>.</a:t>
            </a:r>
          </a:p>
          <a:p>
            <a:pPr marL="914361" lvl="1" indent="-457200">
              <a:buClr>
                <a:srgbClr val="FF0000"/>
              </a:buClr>
            </a:pPr>
            <a:r>
              <a:rPr lang="pt-BR" dirty="0"/>
              <a:t>Apenas crie os testes necessários.</a:t>
            </a:r>
          </a:p>
          <a:p>
            <a:pPr marL="0" indent="0">
              <a:buNone/>
            </a:pPr>
            <a:endParaRPr lang="en-US" dirty="0"/>
          </a:p>
        </p:txBody>
      </p:sp>
    </p:spTree>
    <p:extLst>
      <p:ext uri="{BB962C8B-B14F-4D97-AF65-F5344CB8AC3E}">
        <p14:creationId xmlns:p14="http://schemas.microsoft.com/office/powerpoint/2010/main" val="2881956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a:t>TDD</a:t>
            </a:r>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pPr>
              <a:buClr>
                <a:srgbClr val="FF0000"/>
              </a:buClr>
            </a:pPr>
            <a:r>
              <a:rPr lang="pt-BR" dirty="0"/>
              <a:t>Mas como isso. </a:t>
            </a:r>
          </a:p>
          <a:p>
            <a:pPr marL="914361" lvl="1" indent="-457200">
              <a:buClr>
                <a:srgbClr val="FF0000"/>
              </a:buClr>
            </a:pPr>
            <a:r>
              <a:rPr lang="pt-BR" dirty="0"/>
              <a:t>Programação Orientada a Objetos (POO)</a:t>
            </a:r>
          </a:p>
          <a:p>
            <a:pPr marL="914361" lvl="1" indent="-457200">
              <a:buClr>
                <a:srgbClr val="FF0000"/>
              </a:buClr>
            </a:pPr>
            <a:r>
              <a:rPr lang="pt-BR" dirty="0"/>
              <a:t>Interfaces</a:t>
            </a:r>
          </a:p>
          <a:p>
            <a:pPr marL="914361" lvl="1" indent="-457200">
              <a:buClr>
                <a:srgbClr val="FF0000"/>
              </a:buClr>
            </a:pPr>
            <a:r>
              <a:rPr lang="pt-BR" dirty="0"/>
              <a:t>Padrões de Projeto (GOF 23)</a:t>
            </a:r>
          </a:p>
          <a:p>
            <a:pPr marL="914361" lvl="1" indent="-457200">
              <a:buClr>
                <a:srgbClr val="FF0000"/>
              </a:buClr>
            </a:pPr>
            <a:r>
              <a:rPr lang="pt-BR" dirty="0"/>
              <a:t>SOLID</a:t>
            </a:r>
          </a:p>
          <a:p>
            <a:pPr marL="914361" lvl="1" indent="-457200">
              <a:buClr>
                <a:srgbClr val="FF0000"/>
              </a:buClr>
            </a:pPr>
            <a:r>
              <a:rPr lang="pt-BR" dirty="0"/>
              <a:t>Padrões Arquiteturais (MVC, MVVM, MVP, Pipeline, N-</a:t>
            </a:r>
            <a:r>
              <a:rPr lang="pt-BR" dirty="0" err="1"/>
              <a:t>tier</a:t>
            </a:r>
            <a:r>
              <a:rPr lang="pt-BR" dirty="0"/>
              <a:t> </a:t>
            </a:r>
            <a:r>
              <a:rPr lang="pt-BR" dirty="0" err="1"/>
              <a:t>etc</a:t>
            </a:r>
            <a:r>
              <a:rPr lang="pt-BR" dirty="0"/>
              <a:t>)</a:t>
            </a:r>
          </a:p>
          <a:p>
            <a:pPr marL="914361" lvl="1" indent="-457200">
              <a:buClr>
                <a:srgbClr val="FF0000"/>
              </a:buClr>
            </a:pPr>
            <a:endParaRPr lang="pt-BR" dirty="0"/>
          </a:p>
          <a:p>
            <a:pPr marL="0" indent="0">
              <a:buNone/>
            </a:pPr>
            <a:endParaRPr lang="en-US" dirty="0"/>
          </a:p>
        </p:txBody>
      </p:sp>
    </p:spTree>
    <p:extLst>
      <p:ext uri="{BB962C8B-B14F-4D97-AF65-F5344CB8AC3E}">
        <p14:creationId xmlns:p14="http://schemas.microsoft.com/office/powerpoint/2010/main" val="3751730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err="1"/>
              <a:t>DUnit</a:t>
            </a:r>
            <a:r>
              <a:rPr lang="en-US" dirty="0"/>
              <a:t>, </a:t>
            </a:r>
            <a:r>
              <a:rPr lang="en-US" dirty="0" err="1"/>
              <a:t>DUnitX</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a:bodyPr>
          <a:lstStyle/>
          <a:p>
            <a:pPr>
              <a:buClr>
                <a:srgbClr val="FF0000"/>
              </a:buClr>
            </a:pPr>
            <a:r>
              <a:rPr lang="pt-BR" dirty="0"/>
              <a:t>Com o Delphi 2010 e a evolução da RTTI do Delphi, foi possível evoluir os frameworks existentes. Assim, recomenda-se hoje a utilização do framework </a:t>
            </a:r>
            <a:r>
              <a:rPr lang="pt-BR" dirty="0" err="1"/>
              <a:t>DUnitX</a:t>
            </a:r>
            <a:r>
              <a:rPr lang="pt-BR" dirty="0"/>
              <a:t> ao invés do próprio </a:t>
            </a:r>
            <a:r>
              <a:rPr lang="pt-BR" dirty="0" err="1"/>
              <a:t>DUnit</a:t>
            </a:r>
            <a:r>
              <a:rPr lang="pt-BR" dirty="0"/>
              <a:t>, que já vinha com o Delphi de longas datas. As últimas edições do </a:t>
            </a:r>
            <a:r>
              <a:rPr lang="pt-BR" dirty="0" err="1"/>
              <a:t>Rad</a:t>
            </a:r>
            <a:r>
              <a:rPr lang="pt-BR" dirty="0"/>
              <a:t> Studio já vem com o </a:t>
            </a:r>
            <a:r>
              <a:rPr lang="pt-BR" dirty="0" err="1"/>
              <a:t>DUnitX</a:t>
            </a:r>
            <a:r>
              <a:rPr lang="pt-BR" dirty="0"/>
              <a:t>, mas para as outras versões, é necessário realizar o download das bibliotecas e realizar a instalação.</a:t>
            </a:r>
          </a:p>
          <a:p>
            <a:pPr marL="0" indent="0">
              <a:buNone/>
            </a:pPr>
            <a:endParaRPr lang="en-US" dirty="0"/>
          </a:p>
          <a:p>
            <a:pPr marL="0" indent="0">
              <a:buNone/>
            </a:pPr>
            <a:r>
              <a:rPr lang="pt-BR" dirty="0">
                <a:hlinkClick r:id="rId2"/>
              </a:rPr>
              <a:t>https://github.com/VSoftTechnologies/DUnitX</a:t>
            </a:r>
            <a:endParaRPr lang="pt-BR" dirty="0"/>
          </a:p>
        </p:txBody>
      </p:sp>
    </p:spTree>
    <p:extLst>
      <p:ext uri="{BB962C8B-B14F-4D97-AF65-F5344CB8AC3E}">
        <p14:creationId xmlns:p14="http://schemas.microsoft.com/office/powerpoint/2010/main" val="120331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995C-1A4F-CF46-93A9-04A010EE3241}"/>
              </a:ext>
            </a:extLst>
          </p:cNvPr>
          <p:cNvSpPr>
            <a:spLocks noGrp="1"/>
          </p:cNvSpPr>
          <p:nvPr>
            <p:ph type="title"/>
          </p:nvPr>
        </p:nvSpPr>
        <p:spPr/>
        <p:txBody>
          <a:bodyPr/>
          <a:lstStyle/>
          <a:p>
            <a:r>
              <a:rPr lang="en-US" dirty="0" err="1"/>
              <a:t>DUnit</a:t>
            </a:r>
            <a:r>
              <a:rPr lang="en-US" dirty="0"/>
              <a:t>, </a:t>
            </a:r>
            <a:r>
              <a:rPr lang="en-US" dirty="0" err="1"/>
              <a:t>DUnitX</a:t>
            </a:r>
            <a:endParaRPr lang="en-US" dirty="0"/>
          </a:p>
        </p:txBody>
      </p:sp>
      <p:sp>
        <p:nvSpPr>
          <p:cNvPr id="3" name="Content Placeholder 2">
            <a:extLst>
              <a:ext uri="{FF2B5EF4-FFF2-40B4-BE49-F238E27FC236}">
                <a16:creationId xmlns:a16="http://schemas.microsoft.com/office/drawing/2014/main" id="{ACD1551E-5986-D546-9809-03AA92CA5336}"/>
              </a:ext>
            </a:extLst>
          </p:cNvPr>
          <p:cNvSpPr>
            <a:spLocks noGrp="1"/>
          </p:cNvSpPr>
          <p:nvPr>
            <p:ph idx="1"/>
          </p:nvPr>
        </p:nvSpPr>
        <p:spPr/>
        <p:txBody>
          <a:bodyPr>
            <a:normAutofit fontScale="77500" lnSpcReduction="20000"/>
          </a:bodyPr>
          <a:lstStyle/>
          <a:p>
            <a:pPr marL="0" indent="0">
              <a:buClr>
                <a:srgbClr val="FF0000"/>
              </a:buClr>
              <a:buNone/>
            </a:pPr>
            <a:r>
              <a:rPr lang="pt-BR" dirty="0" err="1"/>
              <a:t>DUnitX</a:t>
            </a:r>
            <a:r>
              <a:rPr lang="pt-BR" dirty="0"/>
              <a:t> utiliza os recursos de atributos do Delphi inseridos na versão Delphi 2010, e os principais são:</a:t>
            </a:r>
          </a:p>
          <a:p>
            <a:pPr>
              <a:buClr>
                <a:srgbClr val="FF0000"/>
              </a:buClr>
            </a:pPr>
            <a:endParaRPr lang="pt-BR" dirty="0"/>
          </a:p>
          <a:p>
            <a:pPr marL="457200" indent="-457200">
              <a:buClr>
                <a:srgbClr val="FF0000"/>
              </a:buClr>
            </a:pPr>
            <a:r>
              <a:rPr lang="pt-BR" dirty="0"/>
              <a:t>[</a:t>
            </a:r>
            <a:r>
              <a:rPr lang="pt-BR" dirty="0" err="1"/>
              <a:t>TestFixture</a:t>
            </a:r>
            <a:r>
              <a:rPr lang="pt-BR" dirty="0"/>
              <a:t>] – Define que a classe é uma classe de testes. O framework utiliza essa marcação para identificar o que utilizar para os testes.</a:t>
            </a:r>
          </a:p>
          <a:p>
            <a:pPr marL="457200" indent="-457200">
              <a:buClr>
                <a:srgbClr val="FF0000"/>
              </a:buClr>
            </a:pPr>
            <a:r>
              <a:rPr lang="pt-BR" dirty="0"/>
              <a:t>[Setup] – Define o método responsável pela configuração de tudo o que é necessário para o funcionamento do teste. Lembra do princípio AAA? Esse é o responsável pelo “</a:t>
            </a:r>
            <a:r>
              <a:rPr lang="pt-BR" dirty="0" err="1"/>
              <a:t>Arrange</a:t>
            </a:r>
            <a:r>
              <a:rPr lang="pt-BR" dirty="0"/>
              <a:t>”, ou seja, preparar todas as condições necessárias para a execução do teste. É a primeira coisa a ser executada dentro do teste.</a:t>
            </a:r>
          </a:p>
          <a:p>
            <a:pPr marL="457200" indent="-457200">
              <a:buClr>
                <a:srgbClr val="FF0000"/>
              </a:buClr>
            </a:pPr>
            <a:r>
              <a:rPr lang="pt-BR" dirty="0"/>
              <a:t>[</a:t>
            </a:r>
            <a:r>
              <a:rPr lang="pt-BR" dirty="0" err="1"/>
              <a:t>TearDown</a:t>
            </a:r>
            <a:r>
              <a:rPr lang="pt-BR" dirty="0"/>
              <a:t>] – É o contrário do Setup, ou seja, desfaz tudo o que foi criado para os testes. É a última coisa a ser executada dentro do teste.</a:t>
            </a:r>
          </a:p>
          <a:p>
            <a:pPr marL="457200" indent="-457200">
              <a:buClr>
                <a:srgbClr val="FF0000"/>
              </a:buClr>
            </a:pPr>
            <a:r>
              <a:rPr lang="pt-BR" dirty="0"/>
              <a:t>[Test] – Define a procedure que testará a funcionalidade.</a:t>
            </a:r>
          </a:p>
          <a:p>
            <a:pPr marL="457200" indent="-457200">
              <a:buClr>
                <a:srgbClr val="FF0000"/>
              </a:buClr>
            </a:pPr>
            <a:r>
              <a:rPr lang="pt-BR" dirty="0"/>
              <a:t>[</a:t>
            </a:r>
            <a:r>
              <a:rPr lang="pt-BR" dirty="0" err="1"/>
              <a:t>TestCase</a:t>
            </a:r>
            <a:r>
              <a:rPr lang="pt-BR" dirty="0"/>
              <a:t>(‘TestA’,’1,2′)] – Define o caso de teste.</a:t>
            </a:r>
          </a:p>
          <a:p>
            <a:pPr marL="0" indent="0">
              <a:buNone/>
            </a:pPr>
            <a:endParaRPr lang="en-US" dirty="0"/>
          </a:p>
        </p:txBody>
      </p:sp>
    </p:spTree>
    <p:extLst>
      <p:ext uri="{BB962C8B-B14F-4D97-AF65-F5344CB8AC3E}">
        <p14:creationId xmlns:p14="http://schemas.microsoft.com/office/powerpoint/2010/main" val="66484898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deRage2019-PresentationTemplate-PT" id="{61F18EC6-993F-0A4D-B481-CB355EB51C92}" vid="{AA03A32B-422E-D444-9DEB-153DA7432C91}"/>
    </a:ext>
  </a:extLst>
</a:theme>
</file>

<file path=docProps/app.xml><?xml version="1.0" encoding="utf-8"?>
<Properties xmlns="http://schemas.openxmlformats.org/officeDocument/2006/extended-properties" xmlns:vt="http://schemas.openxmlformats.org/officeDocument/2006/docPropsVTypes">
  <Template>CodeRage2019-PresentationTemplate-PT</Template>
  <TotalTime>1580</TotalTime>
  <Words>1251</Words>
  <Application>Microsoft Office PowerPoint</Application>
  <PresentationFormat>Widescreen</PresentationFormat>
  <Paragraphs>135</Paragraphs>
  <Slides>22</Slides>
  <Notes>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22</vt:i4>
      </vt:variant>
    </vt:vector>
  </HeadingPairs>
  <TitlesOfParts>
    <vt:vector size="27" baseType="lpstr">
      <vt:lpstr>Arial</vt:lpstr>
      <vt:lpstr>Calibri</vt:lpstr>
      <vt:lpstr>Segoe UI</vt:lpstr>
      <vt:lpstr>-webkit-standard</vt:lpstr>
      <vt:lpstr>Tema do Office</vt:lpstr>
      <vt:lpstr>Testes Unitários com Delphi para Automação Comercial</vt:lpstr>
      <vt:lpstr>Agenda</vt:lpstr>
      <vt:lpstr>TDD</vt:lpstr>
      <vt:lpstr>TDD</vt:lpstr>
      <vt:lpstr>TDD</vt:lpstr>
      <vt:lpstr>TDD</vt:lpstr>
      <vt:lpstr>TDD</vt:lpstr>
      <vt:lpstr>DUnit, DUnitX</vt:lpstr>
      <vt:lpstr>DUnit, DUnitX</vt:lpstr>
      <vt:lpstr>DUnit, DUnitX</vt:lpstr>
      <vt:lpstr>Delphi Mock</vt:lpstr>
      <vt:lpstr>Delphi Mock</vt:lpstr>
      <vt:lpstr>Delphi Mock</vt:lpstr>
      <vt:lpstr>IDE TestInsight</vt:lpstr>
      <vt:lpstr>IDE TestInsight</vt:lpstr>
      <vt:lpstr>IDE TestInsight</vt:lpstr>
      <vt:lpstr>IDE TestInsight</vt:lpstr>
      <vt:lpstr>IDE TestInsight</vt:lpstr>
      <vt:lpstr>IDE TestInsight</vt:lpstr>
      <vt:lpstr>Sites e Blogs com conteúdo</vt:lpstr>
      <vt:lpstr>RECAP</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juliomar</dc:creator>
  <cp:lastModifiedBy>juliomar</cp:lastModifiedBy>
  <cp:revision>20</cp:revision>
  <dcterms:created xsi:type="dcterms:W3CDTF">2019-02-23T21:13:46Z</dcterms:created>
  <dcterms:modified xsi:type="dcterms:W3CDTF">2019-02-24T23:49:18Z</dcterms:modified>
</cp:coreProperties>
</file>

<file path=docProps/thumbnail.jpeg>
</file>